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0" r:id="rId5"/>
    <p:sldId id="287" r:id="rId6"/>
    <p:sldId id="261" r:id="rId7"/>
    <p:sldId id="281" r:id="rId8"/>
    <p:sldId id="279" r:id="rId9"/>
    <p:sldId id="268" r:id="rId10"/>
    <p:sldId id="290" r:id="rId11"/>
    <p:sldId id="283" r:id="rId12"/>
    <p:sldId id="289" r:id="rId13"/>
    <p:sldId id="284" r:id="rId14"/>
    <p:sldId id="285" r:id="rId15"/>
    <p:sldId id="286" r:id="rId16"/>
    <p:sldId id="288" r:id="rId17"/>
    <p:sldId id="280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12203A"/>
    <a:srgbClr val="FFFFCC"/>
    <a:srgbClr val="FFFFFF"/>
    <a:srgbClr val="94BB34"/>
    <a:srgbClr val="CC00CC"/>
    <a:srgbClr val="00A5B9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485" y="-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\AppData\Roaming\Microsoft\Excel\Book1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\AppData\Roaming\Microsoft\Excel\Book1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an\Downloads\algebra%20(5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Sheet1!$K$7:$AI$7</c:f>
              <c:numCache>
                <c:formatCode>General</c:formatCode>
                <c:ptCount val="25"/>
                <c:pt idx="0">
                  <c:v>9.9999999999999995E-7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0.15000000000000002</c:v>
                </c:pt>
                <c:pt idx="6">
                  <c:v>0.2</c:v>
                </c:pt>
                <c:pt idx="7">
                  <c:v>0.25</c:v>
                </c:pt>
                <c:pt idx="8">
                  <c:v>0.3</c:v>
                </c:pt>
                <c:pt idx="9">
                  <c:v>0.35</c:v>
                </c:pt>
                <c:pt idx="10">
                  <c:v>0.39999999999999997</c:v>
                </c:pt>
                <c:pt idx="11">
                  <c:v>0.44999999999999996</c:v>
                </c:pt>
                <c:pt idx="12">
                  <c:v>0.49999999999999994</c:v>
                </c:pt>
                <c:pt idx="13">
                  <c:v>0.54999999999999993</c:v>
                </c:pt>
                <c:pt idx="14">
                  <c:v>0.6</c:v>
                </c:pt>
                <c:pt idx="15">
                  <c:v>0.65</c:v>
                </c:pt>
                <c:pt idx="16">
                  <c:v>0.70000000000000007</c:v>
                </c:pt>
                <c:pt idx="17">
                  <c:v>0.75000000000000011</c:v>
                </c:pt>
                <c:pt idx="18">
                  <c:v>0.80000000000000016</c:v>
                </c:pt>
                <c:pt idx="19">
                  <c:v>0.8500000000000002</c:v>
                </c:pt>
                <c:pt idx="20">
                  <c:v>0.90000000000000024</c:v>
                </c:pt>
                <c:pt idx="21">
                  <c:v>0.92500000000000004</c:v>
                </c:pt>
                <c:pt idx="22">
                  <c:v>0.95000000000000029</c:v>
                </c:pt>
                <c:pt idx="23">
                  <c:v>0.97499999999999998</c:v>
                </c:pt>
                <c:pt idx="24">
                  <c:v>0.99999899999999997</c:v>
                </c:pt>
              </c:numCache>
            </c:numRef>
          </c:xVal>
          <c:yVal>
            <c:numRef>
              <c:f>Sheet1!$K$19:$AI$19</c:f>
              <c:numCache>
                <c:formatCode>General</c:formatCode>
                <c:ptCount val="25"/>
                <c:pt idx="0">
                  <c:v>1000000</c:v>
                </c:pt>
                <c:pt idx="1">
                  <c:v>40</c:v>
                </c:pt>
                <c:pt idx="2">
                  <c:v>20</c:v>
                </c:pt>
                <c:pt idx="3">
                  <c:v>13.333333333333334</c:v>
                </c:pt>
                <c:pt idx="4">
                  <c:v>10</c:v>
                </c:pt>
                <c:pt idx="5">
                  <c:v>6.6666666666666661</c:v>
                </c:pt>
                <c:pt idx="6">
                  <c:v>5</c:v>
                </c:pt>
                <c:pt idx="7">
                  <c:v>4</c:v>
                </c:pt>
                <c:pt idx="8">
                  <c:v>3.3333333333333335</c:v>
                </c:pt>
                <c:pt idx="9">
                  <c:v>2.8571428571428572</c:v>
                </c:pt>
                <c:pt idx="10">
                  <c:v>2.5</c:v>
                </c:pt>
                <c:pt idx="11">
                  <c:v>2.2222222222222223</c:v>
                </c:pt>
                <c:pt idx="12">
                  <c:v>2.0000000000000004</c:v>
                </c:pt>
                <c:pt idx="13">
                  <c:v>1.8181818181818183</c:v>
                </c:pt>
                <c:pt idx="14">
                  <c:v>1.6666666666666667</c:v>
                </c:pt>
                <c:pt idx="15">
                  <c:v>1.5384615384615383</c:v>
                </c:pt>
                <c:pt idx="16">
                  <c:v>1.4285714285714284</c:v>
                </c:pt>
                <c:pt idx="17">
                  <c:v>1.333333333333333</c:v>
                </c:pt>
                <c:pt idx="18">
                  <c:v>1.2499999999999998</c:v>
                </c:pt>
                <c:pt idx="19">
                  <c:v>1.1764705882352939</c:v>
                </c:pt>
                <c:pt idx="20">
                  <c:v>1.1111111111111107</c:v>
                </c:pt>
                <c:pt idx="21">
                  <c:v>1.0810810810810809</c:v>
                </c:pt>
                <c:pt idx="22">
                  <c:v>1.0526315789473681</c:v>
                </c:pt>
                <c:pt idx="23">
                  <c:v>1.0256410256410258</c:v>
                </c:pt>
                <c:pt idx="24">
                  <c:v>1.000001000001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2F0-4CD2-B296-9028816EEA31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Sheet1!$K$7:$AI$7</c:f>
              <c:numCache>
                <c:formatCode>General</c:formatCode>
                <c:ptCount val="25"/>
                <c:pt idx="0">
                  <c:v>9.9999999999999995E-7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0.15000000000000002</c:v>
                </c:pt>
                <c:pt idx="6">
                  <c:v>0.2</c:v>
                </c:pt>
                <c:pt idx="7">
                  <c:v>0.25</c:v>
                </c:pt>
                <c:pt idx="8">
                  <c:v>0.3</c:v>
                </c:pt>
                <c:pt idx="9">
                  <c:v>0.35</c:v>
                </c:pt>
                <c:pt idx="10">
                  <c:v>0.39999999999999997</c:v>
                </c:pt>
                <c:pt idx="11">
                  <c:v>0.44999999999999996</c:v>
                </c:pt>
                <c:pt idx="12">
                  <c:v>0.49999999999999994</c:v>
                </c:pt>
                <c:pt idx="13">
                  <c:v>0.54999999999999993</c:v>
                </c:pt>
                <c:pt idx="14">
                  <c:v>0.6</c:v>
                </c:pt>
                <c:pt idx="15">
                  <c:v>0.65</c:v>
                </c:pt>
                <c:pt idx="16">
                  <c:v>0.70000000000000007</c:v>
                </c:pt>
                <c:pt idx="17">
                  <c:v>0.75000000000000011</c:v>
                </c:pt>
                <c:pt idx="18">
                  <c:v>0.80000000000000016</c:v>
                </c:pt>
                <c:pt idx="19">
                  <c:v>0.8500000000000002</c:v>
                </c:pt>
                <c:pt idx="20">
                  <c:v>0.90000000000000024</c:v>
                </c:pt>
                <c:pt idx="21">
                  <c:v>0.92500000000000004</c:v>
                </c:pt>
                <c:pt idx="22">
                  <c:v>0.95000000000000029</c:v>
                </c:pt>
                <c:pt idx="23">
                  <c:v>0.97499999999999998</c:v>
                </c:pt>
                <c:pt idx="24">
                  <c:v>0.99999899999999997</c:v>
                </c:pt>
              </c:numCache>
            </c:numRef>
          </c:xVal>
          <c:yVal>
            <c:numRef>
              <c:f>Sheet1!$K$20:$AI$20</c:f>
              <c:numCache>
                <c:formatCode>General</c:formatCode>
                <c:ptCount val="25"/>
                <c:pt idx="0">
                  <c:v>-13.815510557964274</c:v>
                </c:pt>
                <c:pt idx="1">
                  <c:v>-3.6888794541139363</c:v>
                </c:pt>
                <c:pt idx="2">
                  <c:v>-2.9957322735539909</c:v>
                </c:pt>
                <c:pt idx="3">
                  <c:v>-2.5902671654458267</c:v>
                </c:pt>
                <c:pt idx="4">
                  <c:v>-2.3025850929940455</c:v>
                </c:pt>
                <c:pt idx="5">
                  <c:v>-1.8971199848858811</c:v>
                </c:pt>
                <c:pt idx="6">
                  <c:v>-1.6094379124341003</c:v>
                </c:pt>
                <c:pt idx="7">
                  <c:v>-1.3862943611198906</c:v>
                </c:pt>
                <c:pt idx="8">
                  <c:v>-1.2039728043259361</c:v>
                </c:pt>
                <c:pt idx="9">
                  <c:v>-1.0498221244986778</c:v>
                </c:pt>
                <c:pt idx="10">
                  <c:v>-0.91629073187415511</c:v>
                </c:pt>
                <c:pt idx="11">
                  <c:v>-0.79850769621777173</c:v>
                </c:pt>
                <c:pt idx="12">
                  <c:v>-0.6931471805599454</c:v>
                </c:pt>
                <c:pt idx="13">
                  <c:v>-0.59783700075562052</c:v>
                </c:pt>
                <c:pt idx="14">
                  <c:v>-0.51082562376599072</c:v>
                </c:pt>
                <c:pt idx="15">
                  <c:v>-0.43078291609245423</c:v>
                </c:pt>
                <c:pt idx="16">
                  <c:v>-0.35667494393873228</c:v>
                </c:pt>
                <c:pt idx="17">
                  <c:v>-0.28768207245178079</c:v>
                </c:pt>
                <c:pt idx="18">
                  <c:v>-0.22314355131420957</c:v>
                </c:pt>
                <c:pt idx="19">
                  <c:v>-0.16251892949777469</c:v>
                </c:pt>
                <c:pt idx="20">
                  <c:v>-0.10536051565782603</c:v>
                </c:pt>
                <c:pt idx="21">
                  <c:v>-7.7961541469711806E-2</c:v>
                </c:pt>
                <c:pt idx="22">
                  <c:v>-5.1293294387550231E-2</c:v>
                </c:pt>
                <c:pt idx="23">
                  <c:v>-2.5317807984289897E-2</c:v>
                </c:pt>
                <c:pt idx="24">
                  <c:v>-1.0000005000290891E-6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2F0-4CD2-B296-9028816EEA31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Sheet1!$K$7:$AI$7</c:f>
              <c:numCache>
                <c:formatCode>General</c:formatCode>
                <c:ptCount val="25"/>
                <c:pt idx="0">
                  <c:v>9.9999999999999995E-7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0.15000000000000002</c:v>
                </c:pt>
                <c:pt idx="6">
                  <c:v>0.2</c:v>
                </c:pt>
                <c:pt idx="7">
                  <c:v>0.25</c:v>
                </c:pt>
                <c:pt idx="8">
                  <c:v>0.3</c:v>
                </c:pt>
                <c:pt idx="9">
                  <c:v>0.35</c:v>
                </c:pt>
                <c:pt idx="10">
                  <c:v>0.39999999999999997</c:v>
                </c:pt>
                <c:pt idx="11">
                  <c:v>0.44999999999999996</c:v>
                </c:pt>
                <c:pt idx="12">
                  <c:v>0.49999999999999994</c:v>
                </c:pt>
                <c:pt idx="13">
                  <c:v>0.54999999999999993</c:v>
                </c:pt>
                <c:pt idx="14">
                  <c:v>0.6</c:v>
                </c:pt>
                <c:pt idx="15">
                  <c:v>0.65</c:v>
                </c:pt>
                <c:pt idx="16">
                  <c:v>0.70000000000000007</c:v>
                </c:pt>
                <c:pt idx="17">
                  <c:v>0.75000000000000011</c:v>
                </c:pt>
                <c:pt idx="18">
                  <c:v>0.80000000000000016</c:v>
                </c:pt>
                <c:pt idx="19">
                  <c:v>0.8500000000000002</c:v>
                </c:pt>
                <c:pt idx="20">
                  <c:v>0.90000000000000024</c:v>
                </c:pt>
                <c:pt idx="21">
                  <c:v>0.92500000000000004</c:v>
                </c:pt>
                <c:pt idx="22">
                  <c:v>0.95000000000000029</c:v>
                </c:pt>
                <c:pt idx="23">
                  <c:v>0.97499999999999998</c:v>
                </c:pt>
                <c:pt idx="24">
                  <c:v>0.99999899999999997</c:v>
                </c:pt>
              </c:numCache>
            </c:numRef>
          </c:xVal>
          <c:yVal>
            <c:numRef>
              <c:f>Sheet1!$K$21:$AI$21</c:f>
              <c:numCache>
                <c:formatCode>General</c:formatCode>
                <c:ptCount val="25"/>
                <c:pt idx="0">
                  <c:v>0.99999800000000005</c:v>
                </c:pt>
                <c:pt idx="1">
                  <c:v>0.95</c:v>
                </c:pt>
                <c:pt idx="2">
                  <c:v>0.9</c:v>
                </c:pt>
                <c:pt idx="3">
                  <c:v>0.85</c:v>
                </c:pt>
                <c:pt idx="4">
                  <c:v>0.8</c:v>
                </c:pt>
                <c:pt idx="5">
                  <c:v>0.7</c:v>
                </c:pt>
                <c:pt idx="6">
                  <c:v>0.6</c:v>
                </c:pt>
                <c:pt idx="7">
                  <c:v>0.5</c:v>
                </c:pt>
                <c:pt idx="8">
                  <c:v>0.4</c:v>
                </c:pt>
                <c:pt idx="9">
                  <c:v>0.30000000000000004</c:v>
                </c:pt>
                <c:pt idx="10">
                  <c:v>0.20000000000000007</c:v>
                </c:pt>
                <c:pt idx="11">
                  <c:v>0.10000000000000009</c:v>
                </c:pt>
                <c:pt idx="12">
                  <c:v>0</c:v>
                </c:pt>
                <c:pt idx="13">
                  <c:v>-9.9999999999999867E-2</c:v>
                </c:pt>
                <c:pt idx="14">
                  <c:v>-0.19999999999999996</c:v>
                </c:pt>
                <c:pt idx="15">
                  <c:v>-0.30000000000000004</c:v>
                </c:pt>
                <c:pt idx="16">
                  <c:v>-0.40000000000000013</c:v>
                </c:pt>
                <c:pt idx="17">
                  <c:v>-0.50000000000000022</c:v>
                </c:pt>
                <c:pt idx="18">
                  <c:v>-0.60000000000000031</c:v>
                </c:pt>
                <c:pt idx="19">
                  <c:v>-0.7000000000000004</c:v>
                </c:pt>
                <c:pt idx="20">
                  <c:v>-0.80000000000000049</c:v>
                </c:pt>
                <c:pt idx="21">
                  <c:v>-0.85000000000000009</c:v>
                </c:pt>
                <c:pt idx="22">
                  <c:v>-0.90000000000000058</c:v>
                </c:pt>
                <c:pt idx="23">
                  <c:v>-0.95</c:v>
                </c:pt>
                <c:pt idx="24">
                  <c:v>-0.99999799999999994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2F0-4CD2-B296-9028816EEA31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Sheet1!$K$7:$AI$7</c:f>
              <c:numCache>
                <c:formatCode>General</c:formatCode>
                <c:ptCount val="25"/>
                <c:pt idx="0">
                  <c:v>9.9999999999999995E-7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0.15000000000000002</c:v>
                </c:pt>
                <c:pt idx="6">
                  <c:v>0.2</c:v>
                </c:pt>
                <c:pt idx="7">
                  <c:v>0.25</c:v>
                </c:pt>
                <c:pt idx="8">
                  <c:v>0.3</c:v>
                </c:pt>
                <c:pt idx="9">
                  <c:v>0.35</c:v>
                </c:pt>
                <c:pt idx="10">
                  <c:v>0.39999999999999997</c:v>
                </c:pt>
                <c:pt idx="11">
                  <c:v>0.44999999999999996</c:v>
                </c:pt>
                <c:pt idx="12">
                  <c:v>0.49999999999999994</c:v>
                </c:pt>
                <c:pt idx="13">
                  <c:v>0.54999999999999993</c:v>
                </c:pt>
                <c:pt idx="14">
                  <c:v>0.6</c:v>
                </c:pt>
                <c:pt idx="15">
                  <c:v>0.65</c:v>
                </c:pt>
                <c:pt idx="16">
                  <c:v>0.70000000000000007</c:v>
                </c:pt>
                <c:pt idx="17">
                  <c:v>0.75000000000000011</c:v>
                </c:pt>
                <c:pt idx="18">
                  <c:v>0.80000000000000016</c:v>
                </c:pt>
                <c:pt idx="19">
                  <c:v>0.8500000000000002</c:v>
                </c:pt>
                <c:pt idx="20">
                  <c:v>0.90000000000000024</c:v>
                </c:pt>
                <c:pt idx="21">
                  <c:v>0.92500000000000004</c:v>
                </c:pt>
                <c:pt idx="22">
                  <c:v>0.95000000000000029</c:v>
                </c:pt>
                <c:pt idx="23">
                  <c:v>0.97499999999999998</c:v>
                </c:pt>
                <c:pt idx="24">
                  <c:v>0.99999899999999997</c:v>
                </c:pt>
              </c:numCache>
            </c:numRef>
          </c:xVal>
          <c:yVal>
            <c:numRef>
              <c:f>Sheet1!$K$22:$AI$22</c:f>
              <c:numCache>
                <c:formatCode>General</c:formatCode>
                <c:ptCount val="25"/>
                <c:pt idx="0">
                  <c:v>1.0000010000009999E-6</c:v>
                </c:pt>
                <c:pt idx="1">
                  <c:v>2.5641025641025644E-2</c:v>
                </c:pt>
                <c:pt idx="2">
                  <c:v>5.2631578947368425E-2</c:v>
                </c:pt>
                <c:pt idx="3">
                  <c:v>8.1081081081081072E-2</c:v>
                </c:pt>
                <c:pt idx="4">
                  <c:v>0.11111111111111112</c:v>
                </c:pt>
                <c:pt idx="5">
                  <c:v>0.17647058823529416</c:v>
                </c:pt>
                <c:pt idx="6">
                  <c:v>0.25</c:v>
                </c:pt>
                <c:pt idx="7">
                  <c:v>0.33333333333333331</c:v>
                </c:pt>
                <c:pt idx="8">
                  <c:v>0.4285714285714286</c:v>
                </c:pt>
                <c:pt idx="9">
                  <c:v>0.53846153846153844</c:v>
                </c:pt>
                <c:pt idx="10">
                  <c:v>0.66666666666666652</c:v>
                </c:pt>
                <c:pt idx="11">
                  <c:v>0.81818181818181801</c:v>
                </c:pt>
                <c:pt idx="12">
                  <c:v>0.99999999999999989</c:v>
                </c:pt>
                <c:pt idx="13">
                  <c:v>1.2222222222222219</c:v>
                </c:pt>
                <c:pt idx="14">
                  <c:v>1.4999999999999998</c:v>
                </c:pt>
                <c:pt idx="15">
                  <c:v>1.8571428571428574</c:v>
                </c:pt>
                <c:pt idx="16">
                  <c:v>2.3333333333333339</c:v>
                </c:pt>
                <c:pt idx="17">
                  <c:v>3.0000000000000018</c:v>
                </c:pt>
                <c:pt idx="18">
                  <c:v>4.0000000000000036</c:v>
                </c:pt>
                <c:pt idx="19">
                  <c:v>5.6666666666666758</c:v>
                </c:pt>
                <c:pt idx="20">
                  <c:v>9.0000000000000249</c:v>
                </c:pt>
                <c:pt idx="21">
                  <c:v>12.333333333333341</c:v>
                </c:pt>
                <c:pt idx="22">
                  <c:v>19.000000000000117</c:v>
                </c:pt>
                <c:pt idx="23">
                  <c:v>38.999999999999964</c:v>
                </c:pt>
                <c:pt idx="24">
                  <c:v>999998.99997124437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2F0-4CD2-B296-9028816EEA31}"/>
            </c:ext>
          </c:extLst>
        </c:ser>
        <c:ser>
          <c:idx val="4"/>
          <c:order val="4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Sheet1!$K$7:$AI$7</c:f>
              <c:numCache>
                <c:formatCode>General</c:formatCode>
                <c:ptCount val="25"/>
                <c:pt idx="0">
                  <c:v>9.9999999999999995E-7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0.15000000000000002</c:v>
                </c:pt>
                <c:pt idx="6">
                  <c:v>0.2</c:v>
                </c:pt>
                <c:pt idx="7">
                  <c:v>0.25</c:v>
                </c:pt>
                <c:pt idx="8">
                  <c:v>0.3</c:v>
                </c:pt>
                <c:pt idx="9">
                  <c:v>0.35</c:v>
                </c:pt>
                <c:pt idx="10">
                  <c:v>0.39999999999999997</c:v>
                </c:pt>
                <c:pt idx="11">
                  <c:v>0.44999999999999996</c:v>
                </c:pt>
                <c:pt idx="12">
                  <c:v>0.49999999999999994</c:v>
                </c:pt>
                <c:pt idx="13">
                  <c:v>0.54999999999999993</c:v>
                </c:pt>
                <c:pt idx="14">
                  <c:v>0.6</c:v>
                </c:pt>
                <c:pt idx="15">
                  <c:v>0.65</c:v>
                </c:pt>
                <c:pt idx="16">
                  <c:v>0.70000000000000007</c:v>
                </c:pt>
                <c:pt idx="17">
                  <c:v>0.75000000000000011</c:v>
                </c:pt>
                <c:pt idx="18">
                  <c:v>0.80000000000000016</c:v>
                </c:pt>
                <c:pt idx="19">
                  <c:v>0.8500000000000002</c:v>
                </c:pt>
                <c:pt idx="20">
                  <c:v>0.90000000000000024</c:v>
                </c:pt>
                <c:pt idx="21">
                  <c:v>0.92500000000000004</c:v>
                </c:pt>
                <c:pt idx="22">
                  <c:v>0.95000000000000029</c:v>
                </c:pt>
                <c:pt idx="23">
                  <c:v>0.97499999999999998</c:v>
                </c:pt>
                <c:pt idx="24">
                  <c:v>0.99999899999999997</c:v>
                </c:pt>
              </c:numCache>
            </c:numRef>
          </c:xVal>
          <c:yVal>
            <c:numRef>
              <c:f>Sheet1!$K$23:$AI$23</c:f>
              <c:numCache>
                <c:formatCode>General</c:formatCode>
                <c:ptCount val="25"/>
                <c:pt idx="0">
                  <c:v>-13.815509557963773</c:v>
                </c:pt>
                <c:pt idx="1">
                  <c:v>-3.6635616461296463</c:v>
                </c:pt>
                <c:pt idx="2">
                  <c:v>-2.9444389791664403</c:v>
                </c:pt>
                <c:pt idx="3">
                  <c:v>-2.5123056239761148</c:v>
                </c:pt>
                <c:pt idx="4">
                  <c:v>-2.1972245773362191</c:v>
                </c:pt>
                <c:pt idx="5">
                  <c:v>-1.7346010553881062</c:v>
                </c:pt>
                <c:pt idx="6">
                  <c:v>-1.3862943611198906</c:v>
                </c:pt>
                <c:pt idx="7">
                  <c:v>-1.0986122886681096</c:v>
                </c:pt>
                <c:pt idx="8">
                  <c:v>-0.84729786038720367</c:v>
                </c:pt>
                <c:pt idx="9">
                  <c:v>-0.61903920840622362</c:v>
                </c:pt>
                <c:pt idx="10">
                  <c:v>-0.40546510810816461</c:v>
                </c:pt>
                <c:pt idx="11">
                  <c:v>-0.20067069546215133</c:v>
                </c:pt>
                <c:pt idx="12">
                  <c:v>0</c:v>
                </c:pt>
                <c:pt idx="13">
                  <c:v>0.20067069546215099</c:v>
                </c:pt>
                <c:pt idx="14">
                  <c:v>0.40546510810816427</c:v>
                </c:pt>
                <c:pt idx="15">
                  <c:v>0.61903920840622362</c:v>
                </c:pt>
                <c:pt idx="16">
                  <c:v>0.84729786038720389</c:v>
                </c:pt>
                <c:pt idx="17">
                  <c:v>1.0986122886681102</c:v>
                </c:pt>
                <c:pt idx="18">
                  <c:v>1.3862943611198917</c:v>
                </c:pt>
                <c:pt idx="19">
                  <c:v>1.7346010553881079</c:v>
                </c:pt>
                <c:pt idx="20">
                  <c:v>2.1972245773362222</c:v>
                </c:pt>
                <c:pt idx="21">
                  <c:v>2.5123056239761152</c:v>
                </c:pt>
                <c:pt idx="22">
                  <c:v>2.9444389791664465</c:v>
                </c:pt>
                <c:pt idx="23">
                  <c:v>3.6635616461296454</c:v>
                </c:pt>
                <c:pt idx="24">
                  <c:v>13.815509557935018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2F0-4CD2-B296-9028816EE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864728"/>
        <c:axId val="328866696"/>
      </c:scatterChart>
      <c:valAx>
        <c:axId val="328864728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8866696"/>
        <c:crosses val="autoZero"/>
        <c:crossBetween val="midCat"/>
      </c:valAx>
      <c:valAx>
        <c:axId val="328866696"/>
        <c:scaling>
          <c:orientation val="minMax"/>
          <c:max val="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8864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Sheet1!$K$7:$AI$7</c:f>
              <c:numCache>
                <c:formatCode>General</c:formatCode>
                <c:ptCount val="25"/>
                <c:pt idx="0">
                  <c:v>9.9999999999999995E-7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0.15000000000000002</c:v>
                </c:pt>
                <c:pt idx="6">
                  <c:v>0.2</c:v>
                </c:pt>
                <c:pt idx="7">
                  <c:v>0.25</c:v>
                </c:pt>
                <c:pt idx="8">
                  <c:v>0.3</c:v>
                </c:pt>
                <c:pt idx="9">
                  <c:v>0.35</c:v>
                </c:pt>
                <c:pt idx="10">
                  <c:v>0.39999999999999997</c:v>
                </c:pt>
                <c:pt idx="11">
                  <c:v>0.44999999999999996</c:v>
                </c:pt>
                <c:pt idx="12">
                  <c:v>0.49999999999999994</c:v>
                </c:pt>
                <c:pt idx="13">
                  <c:v>0.54999999999999993</c:v>
                </c:pt>
                <c:pt idx="14">
                  <c:v>0.6</c:v>
                </c:pt>
                <c:pt idx="15">
                  <c:v>0.65</c:v>
                </c:pt>
                <c:pt idx="16">
                  <c:v>0.70000000000000007</c:v>
                </c:pt>
                <c:pt idx="17">
                  <c:v>0.75000000000000011</c:v>
                </c:pt>
                <c:pt idx="18">
                  <c:v>0.80000000000000016</c:v>
                </c:pt>
                <c:pt idx="19">
                  <c:v>0.8500000000000002</c:v>
                </c:pt>
                <c:pt idx="20">
                  <c:v>0.90000000000000024</c:v>
                </c:pt>
                <c:pt idx="21">
                  <c:v>0.92500000000000004</c:v>
                </c:pt>
                <c:pt idx="22">
                  <c:v>0.95000000000000029</c:v>
                </c:pt>
                <c:pt idx="23">
                  <c:v>0.97499999999999998</c:v>
                </c:pt>
                <c:pt idx="24">
                  <c:v>0.99999899999999997</c:v>
                </c:pt>
              </c:numCache>
            </c:numRef>
          </c:xVal>
          <c:yVal>
            <c:numRef>
              <c:f>Sheet1!$K$19:$AI$19</c:f>
              <c:numCache>
                <c:formatCode>General</c:formatCode>
                <c:ptCount val="25"/>
                <c:pt idx="0">
                  <c:v>1000000</c:v>
                </c:pt>
                <c:pt idx="1">
                  <c:v>40</c:v>
                </c:pt>
                <c:pt idx="2">
                  <c:v>20</c:v>
                </c:pt>
                <c:pt idx="3">
                  <c:v>13.333333333333334</c:v>
                </c:pt>
                <c:pt idx="4">
                  <c:v>10</c:v>
                </c:pt>
                <c:pt idx="5">
                  <c:v>6.6666666666666661</c:v>
                </c:pt>
                <c:pt idx="6">
                  <c:v>5</c:v>
                </c:pt>
                <c:pt idx="7">
                  <c:v>4</c:v>
                </c:pt>
                <c:pt idx="8">
                  <c:v>3.3333333333333335</c:v>
                </c:pt>
                <c:pt idx="9">
                  <c:v>2.8571428571428572</c:v>
                </c:pt>
                <c:pt idx="10">
                  <c:v>2.5</c:v>
                </c:pt>
                <c:pt idx="11">
                  <c:v>2.2222222222222223</c:v>
                </c:pt>
                <c:pt idx="12">
                  <c:v>2.0000000000000004</c:v>
                </c:pt>
                <c:pt idx="13">
                  <c:v>1.8181818181818183</c:v>
                </c:pt>
                <c:pt idx="14">
                  <c:v>1.6666666666666667</c:v>
                </c:pt>
                <c:pt idx="15">
                  <c:v>1.5384615384615383</c:v>
                </c:pt>
                <c:pt idx="16">
                  <c:v>1.4285714285714284</c:v>
                </c:pt>
                <c:pt idx="17">
                  <c:v>1.333333333333333</c:v>
                </c:pt>
                <c:pt idx="18">
                  <c:v>1.2499999999999998</c:v>
                </c:pt>
                <c:pt idx="19">
                  <c:v>1.1764705882352939</c:v>
                </c:pt>
                <c:pt idx="20">
                  <c:v>1.1111111111111107</c:v>
                </c:pt>
                <c:pt idx="21">
                  <c:v>1.0810810810810809</c:v>
                </c:pt>
                <c:pt idx="22">
                  <c:v>1.0526315789473681</c:v>
                </c:pt>
                <c:pt idx="23">
                  <c:v>1.0256410256410258</c:v>
                </c:pt>
                <c:pt idx="24">
                  <c:v>1.000001000001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2F0-4CD2-B296-9028816EEA31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Sheet1!$K$7:$AI$7</c:f>
              <c:numCache>
                <c:formatCode>General</c:formatCode>
                <c:ptCount val="25"/>
                <c:pt idx="0">
                  <c:v>9.9999999999999995E-7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0.15000000000000002</c:v>
                </c:pt>
                <c:pt idx="6">
                  <c:v>0.2</c:v>
                </c:pt>
                <c:pt idx="7">
                  <c:v>0.25</c:v>
                </c:pt>
                <c:pt idx="8">
                  <c:v>0.3</c:v>
                </c:pt>
                <c:pt idx="9">
                  <c:v>0.35</c:v>
                </c:pt>
                <c:pt idx="10">
                  <c:v>0.39999999999999997</c:v>
                </c:pt>
                <c:pt idx="11">
                  <c:v>0.44999999999999996</c:v>
                </c:pt>
                <c:pt idx="12">
                  <c:v>0.49999999999999994</c:v>
                </c:pt>
                <c:pt idx="13">
                  <c:v>0.54999999999999993</c:v>
                </c:pt>
                <c:pt idx="14">
                  <c:v>0.6</c:v>
                </c:pt>
                <c:pt idx="15">
                  <c:v>0.65</c:v>
                </c:pt>
                <c:pt idx="16">
                  <c:v>0.70000000000000007</c:v>
                </c:pt>
                <c:pt idx="17">
                  <c:v>0.75000000000000011</c:v>
                </c:pt>
                <c:pt idx="18">
                  <c:v>0.80000000000000016</c:v>
                </c:pt>
                <c:pt idx="19">
                  <c:v>0.8500000000000002</c:v>
                </c:pt>
                <c:pt idx="20">
                  <c:v>0.90000000000000024</c:v>
                </c:pt>
                <c:pt idx="21">
                  <c:v>0.92500000000000004</c:v>
                </c:pt>
                <c:pt idx="22">
                  <c:v>0.95000000000000029</c:v>
                </c:pt>
                <c:pt idx="23">
                  <c:v>0.97499999999999998</c:v>
                </c:pt>
                <c:pt idx="24">
                  <c:v>0.99999899999999997</c:v>
                </c:pt>
              </c:numCache>
            </c:numRef>
          </c:xVal>
          <c:yVal>
            <c:numRef>
              <c:f>Sheet1!$K$20:$AI$20</c:f>
              <c:numCache>
                <c:formatCode>General</c:formatCode>
                <c:ptCount val="25"/>
                <c:pt idx="0">
                  <c:v>-13.815510557964274</c:v>
                </c:pt>
                <c:pt idx="1">
                  <c:v>-3.6888794541139363</c:v>
                </c:pt>
                <c:pt idx="2">
                  <c:v>-2.9957322735539909</c:v>
                </c:pt>
                <c:pt idx="3">
                  <c:v>-2.5902671654458267</c:v>
                </c:pt>
                <c:pt idx="4">
                  <c:v>-2.3025850929940455</c:v>
                </c:pt>
                <c:pt idx="5">
                  <c:v>-1.8971199848858811</c:v>
                </c:pt>
                <c:pt idx="6">
                  <c:v>-1.6094379124341003</c:v>
                </c:pt>
                <c:pt idx="7">
                  <c:v>-1.3862943611198906</c:v>
                </c:pt>
                <c:pt idx="8">
                  <c:v>-1.2039728043259361</c:v>
                </c:pt>
                <c:pt idx="9">
                  <c:v>-1.0498221244986778</c:v>
                </c:pt>
                <c:pt idx="10">
                  <c:v>-0.91629073187415511</c:v>
                </c:pt>
                <c:pt idx="11">
                  <c:v>-0.79850769621777173</c:v>
                </c:pt>
                <c:pt idx="12">
                  <c:v>-0.6931471805599454</c:v>
                </c:pt>
                <c:pt idx="13">
                  <c:v>-0.59783700075562052</c:v>
                </c:pt>
                <c:pt idx="14">
                  <c:v>-0.51082562376599072</c:v>
                </c:pt>
                <c:pt idx="15">
                  <c:v>-0.43078291609245423</c:v>
                </c:pt>
                <c:pt idx="16">
                  <c:v>-0.35667494393873228</c:v>
                </c:pt>
                <c:pt idx="17">
                  <c:v>-0.28768207245178079</c:v>
                </c:pt>
                <c:pt idx="18">
                  <c:v>-0.22314355131420957</c:v>
                </c:pt>
                <c:pt idx="19">
                  <c:v>-0.16251892949777469</c:v>
                </c:pt>
                <c:pt idx="20">
                  <c:v>-0.10536051565782603</c:v>
                </c:pt>
                <c:pt idx="21">
                  <c:v>-7.7961541469711806E-2</c:v>
                </c:pt>
                <c:pt idx="22">
                  <c:v>-5.1293294387550231E-2</c:v>
                </c:pt>
                <c:pt idx="23">
                  <c:v>-2.5317807984289897E-2</c:v>
                </c:pt>
                <c:pt idx="24">
                  <c:v>-1.0000005000290891E-6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2F0-4CD2-B296-9028816EEA31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Sheet1!$K$7:$AI$7</c:f>
              <c:numCache>
                <c:formatCode>General</c:formatCode>
                <c:ptCount val="25"/>
                <c:pt idx="0">
                  <c:v>9.9999999999999995E-7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0.15000000000000002</c:v>
                </c:pt>
                <c:pt idx="6">
                  <c:v>0.2</c:v>
                </c:pt>
                <c:pt idx="7">
                  <c:v>0.25</c:v>
                </c:pt>
                <c:pt idx="8">
                  <c:v>0.3</c:v>
                </c:pt>
                <c:pt idx="9">
                  <c:v>0.35</c:v>
                </c:pt>
                <c:pt idx="10">
                  <c:v>0.39999999999999997</c:v>
                </c:pt>
                <c:pt idx="11">
                  <c:v>0.44999999999999996</c:v>
                </c:pt>
                <c:pt idx="12">
                  <c:v>0.49999999999999994</c:v>
                </c:pt>
                <c:pt idx="13">
                  <c:v>0.54999999999999993</c:v>
                </c:pt>
                <c:pt idx="14">
                  <c:v>0.6</c:v>
                </c:pt>
                <c:pt idx="15">
                  <c:v>0.65</c:v>
                </c:pt>
                <c:pt idx="16">
                  <c:v>0.70000000000000007</c:v>
                </c:pt>
                <c:pt idx="17">
                  <c:v>0.75000000000000011</c:v>
                </c:pt>
                <c:pt idx="18">
                  <c:v>0.80000000000000016</c:v>
                </c:pt>
                <c:pt idx="19">
                  <c:v>0.8500000000000002</c:v>
                </c:pt>
                <c:pt idx="20">
                  <c:v>0.90000000000000024</c:v>
                </c:pt>
                <c:pt idx="21">
                  <c:v>0.92500000000000004</c:v>
                </c:pt>
                <c:pt idx="22">
                  <c:v>0.95000000000000029</c:v>
                </c:pt>
                <c:pt idx="23">
                  <c:v>0.97499999999999998</c:v>
                </c:pt>
                <c:pt idx="24">
                  <c:v>0.99999899999999997</c:v>
                </c:pt>
              </c:numCache>
            </c:numRef>
          </c:xVal>
          <c:yVal>
            <c:numRef>
              <c:f>Sheet1!$K$21:$AI$21</c:f>
              <c:numCache>
                <c:formatCode>General</c:formatCode>
                <c:ptCount val="25"/>
                <c:pt idx="0">
                  <c:v>0.99999800000000005</c:v>
                </c:pt>
                <c:pt idx="1">
                  <c:v>0.95</c:v>
                </c:pt>
                <c:pt idx="2">
                  <c:v>0.9</c:v>
                </c:pt>
                <c:pt idx="3">
                  <c:v>0.85</c:v>
                </c:pt>
                <c:pt idx="4">
                  <c:v>0.8</c:v>
                </c:pt>
                <c:pt idx="5">
                  <c:v>0.7</c:v>
                </c:pt>
                <c:pt idx="6">
                  <c:v>0.6</c:v>
                </c:pt>
                <c:pt idx="7">
                  <c:v>0.5</c:v>
                </c:pt>
                <c:pt idx="8">
                  <c:v>0.4</c:v>
                </c:pt>
                <c:pt idx="9">
                  <c:v>0.30000000000000004</c:v>
                </c:pt>
                <c:pt idx="10">
                  <c:v>0.20000000000000007</c:v>
                </c:pt>
                <c:pt idx="11">
                  <c:v>0.10000000000000009</c:v>
                </c:pt>
                <c:pt idx="12">
                  <c:v>0</c:v>
                </c:pt>
                <c:pt idx="13">
                  <c:v>-9.9999999999999867E-2</c:v>
                </c:pt>
                <c:pt idx="14">
                  <c:v>-0.19999999999999996</c:v>
                </c:pt>
                <c:pt idx="15">
                  <c:v>-0.30000000000000004</c:v>
                </c:pt>
                <c:pt idx="16">
                  <c:v>-0.40000000000000013</c:v>
                </c:pt>
                <c:pt idx="17">
                  <c:v>-0.50000000000000022</c:v>
                </c:pt>
                <c:pt idx="18">
                  <c:v>-0.60000000000000031</c:v>
                </c:pt>
                <c:pt idx="19">
                  <c:v>-0.7000000000000004</c:v>
                </c:pt>
                <c:pt idx="20">
                  <c:v>-0.80000000000000049</c:v>
                </c:pt>
                <c:pt idx="21">
                  <c:v>-0.85000000000000009</c:v>
                </c:pt>
                <c:pt idx="22">
                  <c:v>-0.90000000000000058</c:v>
                </c:pt>
                <c:pt idx="23">
                  <c:v>-0.95</c:v>
                </c:pt>
                <c:pt idx="24">
                  <c:v>-0.99999799999999994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2F0-4CD2-B296-9028816EEA31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Sheet1!$K$7:$AI$7</c:f>
              <c:numCache>
                <c:formatCode>General</c:formatCode>
                <c:ptCount val="25"/>
                <c:pt idx="0">
                  <c:v>9.9999999999999995E-7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0.15000000000000002</c:v>
                </c:pt>
                <c:pt idx="6">
                  <c:v>0.2</c:v>
                </c:pt>
                <c:pt idx="7">
                  <c:v>0.25</c:v>
                </c:pt>
                <c:pt idx="8">
                  <c:v>0.3</c:v>
                </c:pt>
                <c:pt idx="9">
                  <c:v>0.35</c:v>
                </c:pt>
                <c:pt idx="10">
                  <c:v>0.39999999999999997</c:v>
                </c:pt>
                <c:pt idx="11">
                  <c:v>0.44999999999999996</c:v>
                </c:pt>
                <c:pt idx="12">
                  <c:v>0.49999999999999994</c:v>
                </c:pt>
                <c:pt idx="13">
                  <c:v>0.54999999999999993</c:v>
                </c:pt>
                <c:pt idx="14">
                  <c:v>0.6</c:v>
                </c:pt>
                <c:pt idx="15">
                  <c:v>0.65</c:v>
                </c:pt>
                <c:pt idx="16">
                  <c:v>0.70000000000000007</c:v>
                </c:pt>
                <c:pt idx="17">
                  <c:v>0.75000000000000011</c:v>
                </c:pt>
                <c:pt idx="18">
                  <c:v>0.80000000000000016</c:v>
                </c:pt>
                <c:pt idx="19">
                  <c:v>0.8500000000000002</c:v>
                </c:pt>
                <c:pt idx="20">
                  <c:v>0.90000000000000024</c:v>
                </c:pt>
                <c:pt idx="21">
                  <c:v>0.92500000000000004</c:v>
                </c:pt>
                <c:pt idx="22">
                  <c:v>0.95000000000000029</c:v>
                </c:pt>
                <c:pt idx="23">
                  <c:v>0.97499999999999998</c:v>
                </c:pt>
                <c:pt idx="24">
                  <c:v>0.99999899999999997</c:v>
                </c:pt>
              </c:numCache>
            </c:numRef>
          </c:xVal>
          <c:yVal>
            <c:numRef>
              <c:f>Sheet1!$K$22:$AI$22</c:f>
              <c:numCache>
                <c:formatCode>General</c:formatCode>
                <c:ptCount val="25"/>
                <c:pt idx="0">
                  <c:v>1.0000010000009999E-6</c:v>
                </c:pt>
                <c:pt idx="1">
                  <c:v>2.5641025641025644E-2</c:v>
                </c:pt>
                <c:pt idx="2">
                  <c:v>5.2631578947368425E-2</c:v>
                </c:pt>
                <c:pt idx="3">
                  <c:v>8.1081081081081072E-2</c:v>
                </c:pt>
                <c:pt idx="4">
                  <c:v>0.11111111111111112</c:v>
                </c:pt>
                <c:pt idx="5">
                  <c:v>0.17647058823529416</c:v>
                </c:pt>
                <c:pt idx="6">
                  <c:v>0.25</c:v>
                </c:pt>
                <c:pt idx="7">
                  <c:v>0.33333333333333331</c:v>
                </c:pt>
                <c:pt idx="8">
                  <c:v>0.4285714285714286</c:v>
                </c:pt>
                <c:pt idx="9">
                  <c:v>0.53846153846153844</c:v>
                </c:pt>
                <c:pt idx="10">
                  <c:v>0.66666666666666652</c:v>
                </c:pt>
                <c:pt idx="11">
                  <c:v>0.81818181818181801</c:v>
                </c:pt>
                <c:pt idx="12">
                  <c:v>0.99999999999999989</c:v>
                </c:pt>
                <c:pt idx="13">
                  <c:v>1.2222222222222219</c:v>
                </c:pt>
                <c:pt idx="14">
                  <c:v>1.4999999999999998</c:v>
                </c:pt>
                <c:pt idx="15">
                  <c:v>1.8571428571428574</c:v>
                </c:pt>
                <c:pt idx="16">
                  <c:v>2.3333333333333339</c:v>
                </c:pt>
                <c:pt idx="17">
                  <c:v>3.0000000000000018</c:v>
                </c:pt>
                <c:pt idx="18">
                  <c:v>4.0000000000000036</c:v>
                </c:pt>
                <c:pt idx="19">
                  <c:v>5.6666666666666758</c:v>
                </c:pt>
                <c:pt idx="20">
                  <c:v>9.0000000000000249</c:v>
                </c:pt>
                <c:pt idx="21">
                  <c:v>12.333333333333341</c:v>
                </c:pt>
                <c:pt idx="22">
                  <c:v>19.000000000000117</c:v>
                </c:pt>
                <c:pt idx="23">
                  <c:v>38.999999999999964</c:v>
                </c:pt>
                <c:pt idx="24">
                  <c:v>999998.99997124437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2F0-4CD2-B296-9028816EEA31}"/>
            </c:ext>
          </c:extLst>
        </c:ser>
        <c:ser>
          <c:idx val="4"/>
          <c:order val="4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Sheet1!$K$7:$AI$7</c:f>
              <c:numCache>
                <c:formatCode>General</c:formatCode>
                <c:ptCount val="25"/>
                <c:pt idx="0">
                  <c:v>9.9999999999999995E-7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0.15000000000000002</c:v>
                </c:pt>
                <c:pt idx="6">
                  <c:v>0.2</c:v>
                </c:pt>
                <c:pt idx="7">
                  <c:v>0.25</c:v>
                </c:pt>
                <c:pt idx="8">
                  <c:v>0.3</c:v>
                </c:pt>
                <c:pt idx="9">
                  <c:v>0.35</c:v>
                </c:pt>
                <c:pt idx="10">
                  <c:v>0.39999999999999997</c:v>
                </c:pt>
                <c:pt idx="11">
                  <c:v>0.44999999999999996</c:v>
                </c:pt>
                <c:pt idx="12">
                  <c:v>0.49999999999999994</c:v>
                </c:pt>
                <c:pt idx="13">
                  <c:v>0.54999999999999993</c:v>
                </c:pt>
                <c:pt idx="14">
                  <c:v>0.6</c:v>
                </c:pt>
                <c:pt idx="15">
                  <c:v>0.65</c:v>
                </c:pt>
                <c:pt idx="16">
                  <c:v>0.70000000000000007</c:v>
                </c:pt>
                <c:pt idx="17">
                  <c:v>0.75000000000000011</c:v>
                </c:pt>
                <c:pt idx="18">
                  <c:v>0.80000000000000016</c:v>
                </c:pt>
                <c:pt idx="19">
                  <c:v>0.8500000000000002</c:v>
                </c:pt>
                <c:pt idx="20">
                  <c:v>0.90000000000000024</c:v>
                </c:pt>
                <c:pt idx="21">
                  <c:v>0.92500000000000004</c:v>
                </c:pt>
                <c:pt idx="22">
                  <c:v>0.95000000000000029</c:v>
                </c:pt>
                <c:pt idx="23">
                  <c:v>0.97499999999999998</c:v>
                </c:pt>
                <c:pt idx="24">
                  <c:v>0.99999899999999997</c:v>
                </c:pt>
              </c:numCache>
            </c:numRef>
          </c:xVal>
          <c:yVal>
            <c:numRef>
              <c:f>Sheet1!$K$23:$AI$23</c:f>
              <c:numCache>
                <c:formatCode>General</c:formatCode>
                <c:ptCount val="25"/>
                <c:pt idx="0">
                  <c:v>-13.815509557963773</c:v>
                </c:pt>
                <c:pt idx="1">
                  <c:v>-3.6635616461296463</c:v>
                </c:pt>
                <c:pt idx="2">
                  <c:v>-2.9444389791664403</c:v>
                </c:pt>
                <c:pt idx="3">
                  <c:v>-2.5123056239761148</c:v>
                </c:pt>
                <c:pt idx="4">
                  <c:v>-2.1972245773362191</c:v>
                </c:pt>
                <c:pt idx="5">
                  <c:v>-1.7346010553881062</c:v>
                </c:pt>
                <c:pt idx="6">
                  <c:v>-1.3862943611198906</c:v>
                </c:pt>
                <c:pt idx="7">
                  <c:v>-1.0986122886681096</c:v>
                </c:pt>
                <c:pt idx="8">
                  <c:v>-0.84729786038720367</c:v>
                </c:pt>
                <c:pt idx="9">
                  <c:v>-0.61903920840622362</c:v>
                </c:pt>
                <c:pt idx="10">
                  <c:v>-0.40546510810816461</c:v>
                </c:pt>
                <c:pt idx="11">
                  <c:v>-0.20067069546215133</c:v>
                </c:pt>
                <c:pt idx="12">
                  <c:v>0</c:v>
                </c:pt>
                <c:pt idx="13">
                  <c:v>0.20067069546215099</c:v>
                </c:pt>
                <c:pt idx="14">
                  <c:v>0.40546510810816427</c:v>
                </c:pt>
                <c:pt idx="15">
                  <c:v>0.61903920840622362</c:v>
                </c:pt>
                <c:pt idx="16">
                  <c:v>0.84729786038720389</c:v>
                </c:pt>
                <c:pt idx="17">
                  <c:v>1.0986122886681102</c:v>
                </c:pt>
                <c:pt idx="18">
                  <c:v>1.3862943611198917</c:v>
                </c:pt>
                <c:pt idx="19">
                  <c:v>1.7346010553881079</c:v>
                </c:pt>
                <c:pt idx="20">
                  <c:v>2.1972245773362222</c:v>
                </c:pt>
                <c:pt idx="21">
                  <c:v>2.5123056239761152</c:v>
                </c:pt>
                <c:pt idx="22">
                  <c:v>2.9444389791664465</c:v>
                </c:pt>
                <c:pt idx="23">
                  <c:v>3.6635616461296454</c:v>
                </c:pt>
                <c:pt idx="24">
                  <c:v>13.815509557935018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2F0-4CD2-B296-9028816EE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864728"/>
        <c:axId val="328866696"/>
      </c:scatterChart>
      <c:valAx>
        <c:axId val="328864728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8866696"/>
        <c:crosses val="autoZero"/>
        <c:crossBetween val="midCat"/>
      </c:valAx>
      <c:valAx>
        <c:axId val="328866696"/>
        <c:scaling>
          <c:orientation val="minMax"/>
          <c:max val="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8864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Sheet1!$K$7:$U$7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</c:numCache>
            </c:numRef>
          </c:xVal>
          <c:yVal>
            <c:numRef>
              <c:f>Sheet1!$K$8:$U$8</c:f>
              <c:numCache>
                <c:formatCode>General</c:formatCode>
                <c:ptCount val="11"/>
                <c:pt idx="0">
                  <c:v>0</c:v>
                </c:pt>
                <c:pt idx="1">
                  <c:v>9.0000000000000011E-2</c:v>
                </c:pt>
                <c:pt idx="2">
                  <c:v>0.16000000000000003</c:v>
                </c:pt>
                <c:pt idx="3">
                  <c:v>0.21000000000000002</c:v>
                </c:pt>
                <c:pt idx="4">
                  <c:v>0.24</c:v>
                </c:pt>
                <c:pt idx="5">
                  <c:v>0.25</c:v>
                </c:pt>
                <c:pt idx="6">
                  <c:v>0.24</c:v>
                </c:pt>
                <c:pt idx="7">
                  <c:v>0.21000000000000002</c:v>
                </c:pt>
                <c:pt idx="8">
                  <c:v>0.16000000000000003</c:v>
                </c:pt>
                <c:pt idx="9">
                  <c:v>9.0000000000000066E-2</c:v>
                </c:pt>
                <c:pt idx="10">
                  <c:v>1.1102230246251564E-16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E89-48D7-AEBC-C01F045FBAA2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Sheet1!$K$7:$U$7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</c:numCache>
            </c:numRef>
          </c:xVal>
          <c:yVal>
            <c:numRef>
              <c:f>Sheet1!$K$17:$U$17</c:f>
              <c:numCache>
                <c:formatCode>General</c:formatCode>
                <c:ptCount val="11"/>
                <c:pt idx="0">
                  <c:v>0.09</c:v>
                </c:pt>
                <c:pt idx="1">
                  <c:v>3.9999999999999994E-2</c:v>
                </c:pt>
                <c:pt idx="2">
                  <c:v>9.999999999999995E-3</c:v>
                </c:pt>
                <c:pt idx="3">
                  <c:v>3.0814879110195774E-33</c:v>
                </c:pt>
                <c:pt idx="4">
                  <c:v>1.0000000000000007E-2</c:v>
                </c:pt>
                <c:pt idx="5">
                  <c:v>4.0000000000000008E-2</c:v>
                </c:pt>
                <c:pt idx="6">
                  <c:v>0.09</c:v>
                </c:pt>
                <c:pt idx="7">
                  <c:v>0.15999999999999998</c:v>
                </c:pt>
                <c:pt idx="8">
                  <c:v>0.24999999999999994</c:v>
                </c:pt>
                <c:pt idx="9">
                  <c:v>0.35999999999999982</c:v>
                </c:pt>
                <c:pt idx="10">
                  <c:v>0.48999999999999994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E89-48D7-AEBC-C01F045FB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864728"/>
        <c:axId val="328866696"/>
      </c:scatterChart>
      <c:valAx>
        <c:axId val="328864728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8866696"/>
        <c:crosses val="autoZero"/>
        <c:crossBetween val="midCat"/>
      </c:valAx>
      <c:valAx>
        <c:axId val="32886669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8864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17572610829188E-2"/>
          <c:y val="6.174973926505934E-2"/>
          <c:w val="0.8990330262267493"/>
          <c:h val="0.8782185139919550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algebra!$B$40</c:f>
              <c:strCache>
                <c:ptCount val="1"/>
                <c:pt idx="0">
                  <c:v>d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algebra!$C$6:$CE$6</c:f>
              <c:numCache>
                <c:formatCode>General</c:formatCode>
                <c:ptCount val="81"/>
                <c:pt idx="0">
                  <c:v>-0.99999000000000005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-0.92499999999999993</c:v>
                </c:pt>
                <c:pt idx="4">
                  <c:v>-0.89999999999999991</c:v>
                </c:pt>
                <c:pt idx="5">
                  <c:v>-0.87499999999999989</c:v>
                </c:pt>
                <c:pt idx="6">
                  <c:v>-0.84999999999999987</c:v>
                </c:pt>
                <c:pt idx="7">
                  <c:v>-0.82499999999999984</c:v>
                </c:pt>
                <c:pt idx="8">
                  <c:v>-0.79999999999999982</c:v>
                </c:pt>
                <c:pt idx="9">
                  <c:v>-0.7749999999999998</c:v>
                </c:pt>
                <c:pt idx="10">
                  <c:v>-0.74999999999999978</c:v>
                </c:pt>
                <c:pt idx="11">
                  <c:v>-0.72499999999999976</c:v>
                </c:pt>
                <c:pt idx="12">
                  <c:v>-0.69999999999999973</c:v>
                </c:pt>
                <c:pt idx="13">
                  <c:v>-0.67499999999999971</c:v>
                </c:pt>
                <c:pt idx="14">
                  <c:v>-0.64999999999999969</c:v>
                </c:pt>
                <c:pt idx="15">
                  <c:v>-0.62499999999999967</c:v>
                </c:pt>
                <c:pt idx="16">
                  <c:v>-0.59999999999999964</c:v>
                </c:pt>
                <c:pt idx="17">
                  <c:v>-0.57499999999999962</c:v>
                </c:pt>
                <c:pt idx="18">
                  <c:v>-0.5499999999999996</c:v>
                </c:pt>
                <c:pt idx="19">
                  <c:v>-0.52499999999999958</c:v>
                </c:pt>
                <c:pt idx="20">
                  <c:v>-0.49999999999999956</c:v>
                </c:pt>
                <c:pt idx="21">
                  <c:v>-0.47499999999999953</c:v>
                </c:pt>
                <c:pt idx="22">
                  <c:v>-0.44999999999999951</c:v>
                </c:pt>
                <c:pt idx="23">
                  <c:v>-0.42499999999999949</c:v>
                </c:pt>
                <c:pt idx="24">
                  <c:v>-0.39999999999999947</c:v>
                </c:pt>
                <c:pt idx="25">
                  <c:v>-0.37499999999999944</c:v>
                </c:pt>
                <c:pt idx="26">
                  <c:v>-0.34999999999999942</c:v>
                </c:pt>
                <c:pt idx="27">
                  <c:v>-0.3249999999999994</c:v>
                </c:pt>
                <c:pt idx="28">
                  <c:v>-0.29999999999999938</c:v>
                </c:pt>
                <c:pt idx="29">
                  <c:v>-0.27499999999999936</c:v>
                </c:pt>
                <c:pt idx="30">
                  <c:v>-0.24999999999999936</c:v>
                </c:pt>
                <c:pt idx="31">
                  <c:v>-0.22499999999999937</c:v>
                </c:pt>
                <c:pt idx="32">
                  <c:v>-0.19999999999999937</c:v>
                </c:pt>
                <c:pt idx="33">
                  <c:v>-0.17499999999999938</c:v>
                </c:pt>
                <c:pt idx="34">
                  <c:v>-0.14999999999999938</c:v>
                </c:pt>
                <c:pt idx="35">
                  <c:v>-0.12499999999999939</c:v>
                </c:pt>
                <c:pt idx="36">
                  <c:v>-9.9999999999999395E-2</c:v>
                </c:pt>
                <c:pt idx="37">
                  <c:v>-7.49999999999994E-2</c:v>
                </c:pt>
                <c:pt idx="38">
                  <c:v>-4.9999999999999399E-2</c:v>
                </c:pt>
                <c:pt idx="39">
                  <c:v>-2.4999999999999398E-2</c:v>
                </c:pt>
                <c:pt idx="40">
                  <c:v>6.0368376963992887E-16</c:v>
                </c:pt>
                <c:pt idx="41">
                  <c:v>2.5000000000000605E-2</c:v>
                </c:pt>
                <c:pt idx="42">
                  <c:v>5.0000000000000606E-2</c:v>
                </c:pt>
                <c:pt idx="43">
                  <c:v>7.5000000000000608E-2</c:v>
                </c:pt>
                <c:pt idx="44">
                  <c:v>0.10000000000000062</c:v>
                </c:pt>
                <c:pt idx="45">
                  <c:v>0.12500000000000061</c:v>
                </c:pt>
                <c:pt idx="46">
                  <c:v>0.15000000000000061</c:v>
                </c:pt>
                <c:pt idx="47">
                  <c:v>0.1750000000000006</c:v>
                </c:pt>
                <c:pt idx="48">
                  <c:v>0.20000000000000059</c:v>
                </c:pt>
                <c:pt idx="49">
                  <c:v>0.22500000000000059</c:v>
                </c:pt>
                <c:pt idx="50">
                  <c:v>0.25000000000000061</c:v>
                </c:pt>
                <c:pt idx="51">
                  <c:v>0.27500000000000063</c:v>
                </c:pt>
                <c:pt idx="52">
                  <c:v>0.30000000000000066</c:v>
                </c:pt>
                <c:pt idx="53">
                  <c:v>0.32500000000000068</c:v>
                </c:pt>
                <c:pt idx="54">
                  <c:v>0.3500000000000007</c:v>
                </c:pt>
                <c:pt idx="55">
                  <c:v>0.37500000000000072</c:v>
                </c:pt>
                <c:pt idx="56">
                  <c:v>0.40000000000000074</c:v>
                </c:pt>
                <c:pt idx="57">
                  <c:v>0.42500000000000077</c:v>
                </c:pt>
                <c:pt idx="58">
                  <c:v>0.45000000000000079</c:v>
                </c:pt>
                <c:pt idx="59">
                  <c:v>0.47500000000000081</c:v>
                </c:pt>
                <c:pt idx="60">
                  <c:v>0.50000000000000078</c:v>
                </c:pt>
                <c:pt idx="61">
                  <c:v>0.5250000000000008</c:v>
                </c:pt>
                <c:pt idx="62">
                  <c:v>0.55000000000000082</c:v>
                </c:pt>
                <c:pt idx="63">
                  <c:v>0.57500000000000084</c:v>
                </c:pt>
                <c:pt idx="64">
                  <c:v>0.60000000000000087</c:v>
                </c:pt>
                <c:pt idx="65">
                  <c:v>0.62500000000000089</c:v>
                </c:pt>
                <c:pt idx="66">
                  <c:v>0.65000000000000091</c:v>
                </c:pt>
                <c:pt idx="67">
                  <c:v>0.67500000000000093</c:v>
                </c:pt>
                <c:pt idx="68">
                  <c:v>0.70000000000000095</c:v>
                </c:pt>
                <c:pt idx="69">
                  <c:v>0.72500000000000098</c:v>
                </c:pt>
                <c:pt idx="70">
                  <c:v>0.750000000000001</c:v>
                </c:pt>
                <c:pt idx="71">
                  <c:v>0.77500000000000102</c:v>
                </c:pt>
                <c:pt idx="72">
                  <c:v>0.80000000000000104</c:v>
                </c:pt>
                <c:pt idx="73">
                  <c:v>0.82500000000000107</c:v>
                </c:pt>
                <c:pt idx="74">
                  <c:v>0.85000000000000109</c:v>
                </c:pt>
                <c:pt idx="75">
                  <c:v>0.87500000000000111</c:v>
                </c:pt>
                <c:pt idx="76">
                  <c:v>0.90000000000000113</c:v>
                </c:pt>
                <c:pt idx="77">
                  <c:v>0.92500000000000115</c:v>
                </c:pt>
                <c:pt idx="78">
                  <c:v>0.95000000000000118</c:v>
                </c:pt>
                <c:pt idx="79">
                  <c:v>0.9750000000000012</c:v>
                </c:pt>
                <c:pt idx="80">
                  <c:v>0.99999000000000005</c:v>
                </c:pt>
              </c:numCache>
            </c:numRef>
          </c:xVal>
          <c:yVal>
            <c:numRef>
              <c:f>algebra!$C$40:$CE$40</c:f>
              <c:numCache>
                <c:formatCode>General</c:formatCode>
                <c:ptCount val="81"/>
                <c:pt idx="0">
                  <c:v>0.99998999999999993</c:v>
                </c:pt>
                <c:pt idx="1">
                  <c:v>0.97500000000000009</c:v>
                </c:pt>
                <c:pt idx="2">
                  <c:v>0.95</c:v>
                </c:pt>
                <c:pt idx="3">
                  <c:v>0.92500000000000004</c:v>
                </c:pt>
                <c:pt idx="4">
                  <c:v>0.89999999999999991</c:v>
                </c:pt>
                <c:pt idx="5">
                  <c:v>0.875</c:v>
                </c:pt>
                <c:pt idx="6">
                  <c:v>0.85</c:v>
                </c:pt>
                <c:pt idx="7">
                  <c:v>0.82499999999999996</c:v>
                </c:pt>
                <c:pt idx="8">
                  <c:v>0.79999999999999993</c:v>
                </c:pt>
                <c:pt idx="9">
                  <c:v>0.77499999999999991</c:v>
                </c:pt>
                <c:pt idx="10">
                  <c:v>0.74999999999999967</c:v>
                </c:pt>
                <c:pt idx="11">
                  <c:v>0.72499999999999964</c:v>
                </c:pt>
                <c:pt idx="12">
                  <c:v>0.69999999999999973</c:v>
                </c:pt>
                <c:pt idx="13">
                  <c:v>0.6749999999999996</c:v>
                </c:pt>
                <c:pt idx="14">
                  <c:v>0.64999999999999969</c:v>
                </c:pt>
                <c:pt idx="15">
                  <c:v>0.62499999999999956</c:v>
                </c:pt>
                <c:pt idx="16">
                  <c:v>0.59999999999999964</c:v>
                </c:pt>
                <c:pt idx="17">
                  <c:v>0.57499999999999973</c:v>
                </c:pt>
                <c:pt idx="18">
                  <c:v>0.5499999999999996</c:v>
                </c:pt>
                <c:pt idx="19">
                  <c:v>0.52499999999999969</c:v>
                </c:pt>
                <c:pt idx="20">
                  <c:v>0.49999999999999956</c:v>
                </c:pt>
                <c:pt idx="21">
                  <c:v>0.47499999999999959</c:v>
                </c:pt>
                <c:pt idx="22">
                  <c:v>0.44999999999999951</c:v>
                </c:pt>
                <c:pt idx="23">
                  <c:v>0.42499999999999943</c:v>
                </c:pt>
                <c:pt idx="24">
                  <c:v>0.39999999999999947</c:v>
                </c:pt>
                <c:pt idx="25">
                  <c:v>0.3749999999999995</c:v>
                </c:pt>
                <c:pt idx="26">
                  <c:v>0.34999999999999942</c:v>
                </c:pt>
                <c:pt idx="27">
                  <c:v>0.32499999999999934</c:v>
                </c:pt>
                <c:pt idx="28">
                  <c:v>0.29999999999999938</c:v>
                </c:pt>
                <c:pt idx="29">
                  <c:v>0.2749999999999993</c:v>
                </c:pt>
                <c:pt idx="30">
                  <c:v>0.24999999999999933</c:v>
                </c:pt>
                <c:pt idx="31">
                  <c:v>0.22499999999999942</c:v>
                </c:pt>
                <c:pt idx="32">
                  <c:v>0.19999999999999951</c:v>
                </c:pt>
                <c:pt idx="33">
                  <c:v>0.17499999999999932</c:v>
                </c:pt>
                <c:pt idx="34">
                  <c:v>0.14999999999999925</c:v>
                </c:pt>
                <c:pt idx="35">
                  <c:v>0.12499999999999933</c:v>
                </c:pt>
                <c:pt idx="36">
                  <c:v>9.9999999999999423E-2</c:v>
                </c:pt>
                <c:pt idx="37">
                  <c:v>7.4999999999999512E-2</c:v>
                </c:pt>
                <c:pt idx="38">
                  <c:v>4.9999999999999323E-2</c:v>
                </c:pt>
                <c:pt idx="39">
                  <c:v>2.4999999999999245E-2</c:v>
                </c:pt>
                <c:pt idx="40">
                  <c:v>-6.6613381477509392E-16</c:v>
                </c:pt>
                <c:pt idx="41">
                  <c:v>-2.5000000000000577E-2</c:v>
                </c:pt>
                <c:pt idx="42">
                  <c:v>-5.0000000000000711E-2</c:v>
                </c:pt>
                <c:pt idx="43">
                  <c:v>-7.5000000000000677E-2</c:v>
                </c:pt>
                <c:pt idx="44">
                  <c:v>-0.10000000000000053</c:v>
                </c:pt>
                <c:pt idx="45">
                  <c:v>-0.12500000000000067</c:v>
                </c:pt>
                <c:pt idx="46">
                  <c:v>-0.15000000000000058</c:v>
                </c:pt>
                <c:pt idx="47">
                  <c:v>-0.17500000000000071</c:v>
                </c:pt>
                <c:pt idx="48">
                  <c:v>-0.20000000000000068</c:v>
                </c:pt>
                <c:pt idx="49">
                  <c:v>-0.22500000000000053</c:v>
                </c:pt>
                <c:pt idx="50">
                  <c:v>-0.25000000000000067</c:v>
                </c:pt>
                <c:pt idx="51">
                  <c:v>-0.27500000000000058</c:v>
                </c:pt>
                <c:pt idx="52">
                  <c:v>-0.30000000000000071</c:v>
                </c:pt>
                <c:pt idx="53">
                  <c:v>-0.32500000000000068</c:v>
                </c:pt>
                <c:pt idx="54">
                  <c:v>-0.35000000000000075</c:v>
                </c:pt>
                <c:pt idx="55">
                  <c:v>-0.37500000000000067</c:v>
                </c:pt>
                <c:pt idx="56">
                  <c:v>-0.40000000000000074</c:v>
                </c:pt>
                <c:pt idx="57">
                  <c:v>-0.42500000000000071</c:v>
                </c:pt>
                <c:pt idx="58">
                  <c:v>-0.45000000000000084</c:v>
                </c:pt>
                <c:pt idx="59">
                  <c:v>-0.47500000000000075</c:v>
                </c:pt>
                <c:pt idx="60">
                  <c:v>-0.50000000000000089</c:v>
                </c:pt>
                <c:pt idx="61">
                  <c:v>-0.5250000000000008</c:v>
                </c:pt>
                <c:pt idx="62">
                  <c:v>-0.55000000000000071</c:v>
                </c:pt>
                <c:pt idx="63">
                  <c:v>-0.57500000000000084</c:v>
                </c:pt>
                <c:pt idx="64">
                  <c:v>-0.60000000000000098</c:v>
                </c:pt>
                <c:pt idx="65">
                  <c:v>-0.62500000000000067</c:v>
                </c:pt>
                <c:pt idx="66">
                  <c:v>-0.6500000000000008</c:v>
                </c:pt>
                <c:pt idx="67">
                  <c:v>-0.67500000000000115</c:v>
                </c:pt>
                <c:pt idx="68">
                  <c:v>-0.70000000000000107</c:v>
                </c:pt>
                <c:pt idx="69">
                  <c:v>-0.72500000000000098</c:v>
                </c:pt>
                <c:pt idx="70">
                  <c:v>-0.75000000000000067</c:v>
                </c:pt>
                <c:pt idx="71">
                  <c:v>-0.77500000000000102</c:v>
                </c:pt>
                <c:pt idx="72">
                  <c:v>-0.80000000000000115</c:v>
                </c:pt>
                <c:pt idx="73">
                  <c:v>-0.82500000000000107</c:v>
                </c:pt>
                <c:pt idx="74">
                  <c:v>-0.85000000000000098</c:v>
                </c:pt>
                <c:pt idx="75">
                  <c:v>-0.87500000000000111</c:v>
                </c:pt>
                <c:pt idx="76">
                  <c:v>-0.90000000000000147</c:v>
                </c:pt>
                <c:pt idx="77">
                  <c:v>-0.92500000000000115</c:v>
                </c:pt>
                <c:pt idx="78">
                  <c:v>-0.95000000000000107</c:v>
                </c:pt>
                <c:pt idx="79">
                  <c:v>-0.97500000000000098</c:v>
                </c:pt>
                <c:pt idx="80">
                  <c:v>-0.99998999999999993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C9-4830-8B80-ECF21B6FD9FF}"/>
            </c:ext>
          </c:extLst>
        </c:ser>
        <c:ser>
          <c:idx val="1"/>
          <c:order val="1"/>
          <c:tx>
            <c:strRef>
              <c:f>algebra!$B$41</c:f>
              <c:strCache>
                <c:ptCount val="1"/>
                <c:pt idx="0">
                  <c:v>d-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xVal>
            <c:numRef>
              <c:f>algebra!$C$6:$CE$6</c:f>
              <c:numCache>
                <c:formatCode>General</c:formatCode>
                <c:ptCount val="81"/>
                <c:pt idx="0">
                  <c:v>-0.99999000000000005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-0.92499999999999993</c:v>
                </c:pt>
                <c:pt idx="4">
                  <c:v>-0.89999999999999991</c:v>
                </c:pt>
                <c:pt idx="5">
                  <c:v>-0.87499999999999989</c:v>
                </c:pt>
                <c:pt idx="6">
                  <c:v>-0.84999999999999987</c:v>
                </c:pt>
                <c:pt idx="7">
                  <c:v>-0.82499999999999984</c:v>
                </c:pt>
                <c:pt idx="8">
                  <c:v>-0.79999999999999982</c:v>
                </c:pt>
                <c:pt idx="9">
                  <c:v>-0.7749999999999998</c:v>
                </c:pt>
                <c:pt idx="10">
                  <c:v>-0.74999999999999978</c:v>
                </c:pt>
                <c:pt idx="11">
                  <c:v>-0.72499999999999976</c:v>
                </c:pt>
                <c:pt idx="12">
                  <c:v>-0.69999999999999973</c:v>
                </c:pt>
                <c:pt idx="13">
                  <c:v>-0.67499999999999971</c:v>
                </c:pt>
                <c:pt idx="14">
                  <c:v>-0.64999999999999969</c:v>
                </c:pt>
                <c:pt idx="15">
                  <c:v>-0.62499999999999967</c:v>
                </c:pt>
                <c:pt idx="16">
                  <c:v>-0.59999999999999964</c:v>
                </c:pt>
                <c:pt idx="17">
                  <c:v>-0.57499999999999962</c:v>
                </c:pt>
                <c:pt idx="18">
                  <c:v>-0.5499999999999996</c:v>
                </c:pt>
                <c:pt idx="19">
                  <c:v>-0.52499999999999958</c:v>
                </c:pt>
                <c:pt idx="20">
                  <c:v>-0.49999999999999956</c:v>
                </c:pt>
                <c:pt idx="21">
                  <c:v>-0.47499999999999953</c:v>
                </c:pt>
                <c:pt idx="22">
                  <c:v>-0.44999999999999951</c:v>
                </c:pt>
                <c:pt idx="23">
                  <c:v>-0.42499999999999949</c:v>
                </c:pt>
                <c:pt idx="24">
                  <c:v>-0.39999999999999947</c:v>
                </c:pt>
                <c:pt idx="25">
                  <c:v>-0.37499999999999944</c:v>
                </c:pt>
                <c:pt idx="26">
                  <c:v>-0.34999999999999942</c:v>
                </c:pt>
                <c:pt idx="27">
                  <c:v>-0.3249999999999994</c:v>
                </c:pt>
                <c:pt idx="28">
                  <c:v>-0.29999999999999938</c:v>
                </c:pt>
                <c:pt idx="29">
                  <c:v>-0.27499999999999936</c:v>
                </c:pt>
                <c:pt idx="30">
                  <c:v>-0.24999999999999936</c:v>
                </c:pt>
                <c:pt idx="31">
                  <c:v>-0.22499999999999937</c:v>
                </c:pt>
                <c:pt idx="32">
                  <c:v>-0.19999999999999937</c:v>
                </c:pt>
                <c:pt idx="33">
                  <c:v>-0.17499999999999938</c:v>
                </c:pt>
                <c:pt idx="34">
                  <c:v>-0.14999999999999938</c:v>
                </c:pt>
                <c:pt idx="35">
                  <c:v>-0.12499999999999939</c:v>
                </c:pt>
                <c:pt idx="36">
                  <c:v>-9.9999999999999395E-2</c:v>
                </c:pt>
                <c:pt idx="37">
                  <c:v>-7.49999999999994E-2</c:v>
                </c:pt>
                <c:pt idx="38">
                  <c:v>-4.9999999999999399E-2</c:v>
                </c:pt>
                <c:pt idx="39">
                  <c:v>-2.4999999999999398E-2</c:v>
                </c:pt>
                <c:pt idx="40">
                  <c:v>6.0368376963992887E-16</c:v>
                </c:pt>
                <c:pt idx="41">
                  <c:v>2.5000000000000605E-2</c:v>
                </c:pt>
                <c:pt idx="42">
                  <c:v>5.0000000000000606E-2</c:v>
                </c:pt>
                <c:pt idx="43">
                  <c:v>7.5000000000000608E-2</c:v>
                </c:pt>
                <c:pt idx="44">
                  <c:v>0.10000000000000062</c:v>
                </c:pt>
                <c:pt idx="45">
                  <c:v>0.12500000000000061</c:v>
                </c:pt>
                <c:pt idx="46">
                  <c:v>0.15000000000000061</c:v>
                </c:pt>
                <c:pt idx="47">
                  <c:v>0.1750000000000006</c:v>
                </c:pt>
                <c:pt idx="48">
                  <c:v>0.20000000000000059</c:v>
                </c:pt>
                <c:pt idx="49">
                  <c:v>0.22500000000000059</c:v>
                </c:pt>
                <c:pt idx="50">
                  <c:v>0.25000000000000061</c:v>
                </c:pt>
                <c:pt idx="51">
                  <c:v>0.27500000000000063</c:v>
                </c:pt>
                <c:pt idx="52">
                  <c:v>0.30000000000000066</c:v>
                </c:pt>
                <c:pt idx="53">
                  <c:v>0.32500000000000068</c:v>
                </c:pt>
                <c:pt idx="54">
                  <c:v>0.3500000000000007</c:v>
                </c:pt>
                <c:pt idx="55">
                  <c:v>0.37500000000000072</c:v>
                </c:pt>
                <c:pt idx="56">
                  <c:v>0.40000000000000074</c:v>
                </c:pt>
                <c:pt idx="57">
                  <c:v>0.42500000000000077</c:v>
                </c:pt>
                <c:pt idx="58">
                  <c:v>0.45000000000000079</c:v>
                </c:pt>
                <c:pt idx="59">
                  <c:v>0.47500000000000081</c:v>
                </c:pt>
                <c:pt idx="60">
                  <c:v>0.50000000000000078</c:v>
                </c:pt>
                <c:pt idx="61">
                  <c:v>0.5250000000000008</c:v>
                </c:pt>
                <c:pt idx="62">
                  <c:v>0.55000000000000082</c:v>
                </c:pt>
                <c:pt idx="63">
                  <c:v>0.57500000000000084</c:v>
                </c:pt>
                <c:pt idx="64">
                  <c:v>0.60000000000000087</c:v>
                </c:pt>
                <c:pt idx="65">
                  <c:v>0.62500000000000089</c:v>
                </c:pt>
                <c:pt idx="66">
                  <c:v>0.65000000000000091</c:v>
                </c:pt>
                <c:pt idx="67">
                  <c:v>0.67500000000000093</c:v>
                </c:pt>
                <c:pt idx="68">
                  <c:v>0.70000000000000095</c:v>
                </c:pt>
                <c:pt idx="69">
                  <c:v>0.72500000000000098</c:v>
                </c:pt>
                <c:pt idx="70">
                  <c:v>0.750000000000001</c:v>
                </c:pt>
                <c:pt idx="71">
                  <c:v>0.77500000000000102</c:v>
                </c:pt>
                <c:pt idx="72">
                  <c:v>0.80000000000000104</c:v>
                </c:pt>
                <c:pt idx="73">
                  <c:v>0.82500000000000107</c:v>
                </c:pt>
                <c:pt idx="74">
                  <c:v>0.85000000000000109</c:v>
                </c:pt>
                <c:pt idx="75">
                  <c:v>0.87500000000000111</c:v>
                </c:pt>
                <c:pt idx="76">
                  <c:v>0.90000000000000113</c:v>
                </c:pt>
                <c:pt idx="77">
                  <c:v>0.92500000000000115</c:v>
                </c:pt>
                <c:pt idx="78">
                  <c:v>0.95000000000000118</c:v>
                </c:pt>
                <c:pt idx="79">
                  <c:v>0.9750000000000012</c:v>
                </c:pt>
                <c:pt idx="80">
                  <c:v>0.99999000000000005</c:v>
                </c:pt>
              </c:numCache>
            </c:numRef>
          </c:xVal>
          <c:yVal>
            <c:numRef>
              <c:f>algebra!$C$41:$CE$41</c:f>
              <c:numCache>
                <c:formatCode>General</c:formatCode>
                <c:ptCount val="81"/>
                <c:pt idx="0">
                  <c:v>0.60749620436124196</c:v>
                </c:pt>
                <c:pt idx="1">
                  <c:v>0.57518472514144492</c:v>
                </c:pt>
                <c:pt idx="2">
                  <c:v>0.5438238885223392</c:v>
                </c:pt>
                <c:pt idx="3">
                  <c:v>0.51328527375774879</c:v>
                </c:pt>
                <c:pt idx="4">
                  <c:v>0.48346147124670508</c:v>
                </c:pt>
                <c:pt idx="5">
                  <c:v>0.45426867638400703</c:v>
                </c:pt>
                <c:pt idx="6">
                  <c:v>0.42564000267017854</c:v>
                </c:pt>
                <c:pt idx="7">
                  <c:v>0.39752105722146969</c:v>
                </c:pt>
                <c:pt idx="8">
                  <c:v>0.36986690711003356</c:v>
                </c:pt>
                <c:pt idx="9">
                  <c:v>0.34263993624054806</c:v>
                </c:pt>
                <c:pt idx="10">
                  <c:v>0.31580829233622781</c:v>
                </c:pt>
                <c:pt idx="11">
                  <c:v>0.28934473660593019</c:v>
                </c:pt>
                <c:pt idx="12">
                  <c:v>0.26322577526635677</c:v>
                </c:pt>
                <c:pt idx="13">
                  <c:v>0.23743099278167717</c:v>
                </c:pt>
                <c:pt idx="14">
                  <c:v>0.21194253232771498</c:v>
                </c:pt>
                <c:pt idx="15">
                  <c:v>0.18674468560045426</c:v>
                </c:pt>
                <c:pt idx="16">
                  <c:v>0.16182356511495855</c:v>
                </c:pt>
                <c:pt idx="17">
                  <c:v>0.13716683961981757</c:v>
                </c:pt>
                <c:pt idx="18">
                  <c:v>0.11276351842505833</c:v>
                </c:pt>
                <c:pt idx="19">
                  <c:v>8.8603774082774533E-2</c:v>
                </c:pt>
                <c:pt idx="20">
                  <c:v>6.4678795464355343E-2</c:v>
                </c:pt>
                <c:pt idx="21">
                  <c:v>4.0980665168712127E-2</c:v>
                </c:pt>
                <c:pt idx="22">
                  <c:v>1.7502256586614362E-2</c:v>
                </c:pt>
                <c:pt idx="23">
                  <c:v>-5.7628530179721915E-3</c:v>
                </c:pt>
                <c:pt idx="24">
                  <c:v>-2.8820456268343397E-2</c:v>
                </c:pt>
                <c:pt idx="25">
                  <c:v>-5.1675778541972195E-2</c:v>
                </c:pt>
                <c:pt idx="26">
                  <c:v>-7.4333531751614279E-2</c:v>
                </c:pt>
                <c:pt idx="27">
                  <c:v>-9.6797960493627822E-2</c:v>
                </c:pt>
                <c:pt idx="28">
                  <c:v>-0.11907288173871222</c:v>
                </c:pt>
                <c:pt idx="29">
                  <c:v>-0.1411617190207981</c:v>
                </c:pt>
                <c:pt idx="30">
                  <c:v>-0.16306753190500667</c:v>
                </c:pt>
                <c:pt idx="31">
                  <c:v>-0.18479304137522728</c:v>
                </c:pt>
                <c:pt idx="32">
                  <c:v>-0.20634065166819565</c:v>
                </c:pt>
                <c:pt idx="33">
                  <c:v>-0.22771246898817432</c:v>
                </c:pt>
                <c:pt idx="34">
                  <c:v>-0.2489103174598995</c:v>
                </c:pt>
                <c:pt idx="35">
                  <c:v>-0.26993575261391817</c:v>
                </c:pt>
                <c:pt idx="36">
                  <c:v>-0.29079007264502688</c:v>
                </c:pt>
                <c:pt idx="37">
                  <c:v>-0.31147432763911453</c:v>
                </c:pt>
                <c:pt idx="38">
                  <c:v>-0.33198932692455907</c:v>
                </c:pt>
                <c:pt idx="39">
                  <c:v>-0.3523356446700262</c:v>
                </c:pt>
                <c:pt idx="40">
                  <c:v>-0.37251362381991471</c:v>
                </c:pt>
                <c:pt idx="41">
                  <c:v>-0.39252337843078916</c:v>
                </c:pt>
                <c:pt idx="42">
                  <c:v>-0.41236479444608531</c:v>
                </c:pt>
                <c:pt idx="43">
                  <c:v>-0.43203752892140396</c:v>
                </c:pt>
                <c:pt idx="44">
                  <c:v>-0.45154100768807931</c:v>
                </c:pt>
                <c:pt idx="45">
                  <c:v>-0.47087442141773367</c:v>
                </c:pt>
                <c:pt idx="46">
                  <c:v>-0.4900367200244779</c:v>
                </c:pt>
                <c:pt idx="47">
                  <c:v>-0.50902660531351596</c:v>
                </c:pt>
                <c:pt idx="48">
                  <c:v>-0.52784252175430058</c:v>
                </c:pt>
                <c:pt idx="49">
                  <c:v>-0.54648264522209511</c:v>
                </c:pt>
                <c:pt idx="50">
                  <c:v>-0.56494486951263778</c:v>
                </c:pt>
                <c:pt idx="51">
                  <c:v>-0.58322679038919234</c:v>
                </c:pt>
                <c:pt idx="52">
                  <c:v>-0.60132568686786958</c:v>
                </c:pt>
                <c:pt idx="53">
                  <c:v>-0.61923849938354802</c:v>
                </c:pt>
                <c:pt idx="54">
                  <c:v>-0.63696180440229788</c:v>
                </c:pt>
                <c:pt idx="55">
                  <c:v>-0.65449178495341886</c:v>
                </c:pt>
                <c:pt idx="56">
                  <c:v>-0.67182419644055313</c:v>
                </c:pt>
                <c:pt idx="57">
                  <c:v>-0.68895432695094505</c:v>
                </c:pt>
                <c:pt idx="58">
                  <c:v>-0.70587695110712179</c:v>
                </c:pt>
                <c:pt idx="59">
                  <c:v>-0.72258627628578698</c:v>
                </c:pt>
                <c:pt idx="60">
                  <c:v>-0.73907587975090694</c:v>
                </c:pt>
                <c:pt idx="61">
                  <c:v>-0.75533863489325093</c:v>
                </c:pt>
                <c:pt idx="62">
                  <c:v>-0.7713666243117302</c:v>
                </c:pt>
                <c:pt idx="63">
                  <c:v>-0.78715103687773424</c:v>
                </c:pt>
                <c:pt idx="64">
                  <c:v>-0.80268204514335628</c:v>
                </c:pt>
                <c:pt idx="65">
                  <c:v>-0.8179486584186233</c:v>
                </c:pt>
                <c:pt idx="66">
                  <c:v>-0.83293854545212587</c:v>
                </c:pt>
                <c:pt idx="67">
                  <c:v>-0.84763781875892708</c:v>
                </c:pt>
                <c:pt idx="68">
                  <c:v>-0.86203077003501072</c:v>
                </c:pt>
                <c:pt idx="69">
                  <c:v>-0.87609954245620014</c:v>
                </c:pt>
                <c:pt idx="70">
                  <c:v>-0.88982372048666547</c:v>
                </c:pt>
                <c:pt idx="71">
                  <c:v>-0.90317981034310868</c:v>
                </c:pt>
                <c:pt idx="72">
                  <c:v>-0.91614057323438647</c:v>
                </c:pt>
                <c:pt idx="73">
                  <c:v>-0.92867415688371346</c:v>
                </c:pt>
                <c:pt idx="74">
                  <c:v>-0.94074294519576762</c:v>
                </c:pt>
                <c:pt idx="75">
                  <c:v>-0.95230200524270225</c:v>
                </c:pt>
                <c:pt idx="76">
                  <c:v>-0.96329694414076739</c:v>
                </c:pt>
                <c:pt idx="77">
                  <c:v>-0.97366087539048662</c:v>
                </c:pt>
                <c:pt idx="78">
                  <c:v>-0.98330999438665934</c:v>
                </c:pt>
                <c:pt idx="79">
                  <c:v>-0.99213689152831674</c:v>
                </c:pt>
                <c:pt idx="80">
                  <c:v>-0.99999707097577795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5C9-4830-8B80-ECF21B6FD9FF}"/>
            </c:ext>
          </c:extLst>
        </c:ser>
        <c:ser>
          <c:idx val="2"/>
          <c:order val="2"/>
          <c:tx>
            <c:strRef>
              <c:f>algebra!$B$42</c:f>
              <c:strCache>
                <c:ptCount val="1"/>
                <c:pt idx="0">
                  <c:v>d+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xVal>
            <c:numRef>
              <c:f>algebra!$C$6:$CE$6</c:f>
              <c:numCache>
                <c:formatCode>General</c:formatCode>
                <c:ptCount val="81"/>
                <c:pt idx="0">
                  <c:v>-0.99999000000000005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-0.92499999999999993</c:v>
                </c:pt>
                <c:pt idx="4">
                  <c:v>-0.89999999999999991</c:v>
                </c:pt>
                <c:pt idx="5">
                  <c:v>-0.87499999999999989</c:v>
                </c:pt>
                <c:pt idx="6">
                  <c:v>-0.84999999999999987</c:v>
                </c:pt>
                <c:pt idx="7">
                  <c:v>-0.82499999999999984</c:v>
                </c:pt>
                <c:pt idx="8">
                  <c:v>-0.79999999999999982</c:v>
                </c:pt>
                <c:pt idx="9">
                  <c:v>-0.7749999999999998</c:v>
                </c:pt>
                <c:pt idx="10">
                  <c:v>-0.74999999999999978</c:v>
                </c:pt>
                <c:pt idx="11">
                  <c:v>-0.72499999999999976</c:v>
                </c:pt>
                <c:pt idx="12">
                  <c:v>-0.69999999999999973</c:v>
                </c:pt>
                <c:pt idx="13">
                  <c:v>-0.67499999999999971</c:v>
                </c:pt>
                <c:pt idx="14">
                  <c:v>-0.64999999999999969</c:v>
                </c:pt>
                <c:pt idx="15">
                  <c:v>-0.62499999999999967</c:v>
                </c:pt>
                <c:pt idx="16">
                  <c:v>-0.59999999999999964</c:v>
                </c:pt>
                <c:pt idx="17">
                  <c:v>-0.57499999999999962</c:v>
                </c:pt>
                <c:pt idx="18">
                  <c:v>-0.5499999999999996</c:v>
                </c:pt>
                <c:pt idx="19">
                  <c:v>-0.52499999999999958</c:v>
                </c:pt>
                <c:pt idx="20">
                  <c:v>-0.49999999999999956</c:v>
                </c:pt>
                <c:pt idx="21">
                  <c:v>-0.47499999999999953</c:v>
                </c:pt>
                <c:pt idx="22">
                  <c:v>-0.44999999999999951</c:v>
                </c:pt>
                <c:pt idx="23">
                  <c:v>-0.42499999999999949</c:v>
                </c:pt>
                <c:pt idx="24">
                  <c:v>-0.39999999999999947</c:v>
                </c:pt>
                <c:pt idx="25">
                  <c:v>-0.37499999999999944</c:v>
                </c:pt>
                <c:pt idx="26">
                  <c:v>-0.34999999999999942</c:v>
                </c:pt>
                <c:pt idx="27">
                  <c:v>-0.3249999999999994</c:v>
                </c:pt>
                <c:pt idx="28">
                  <c:v>-0.29999999999999938</c:v>
                </c:pt>
                <c:pt idx="29">
                  <c:v>-0.27499999999999936</c:v>
                </c:pt>
                <c:pt idx="30">
                  <c:v>-0.24999999999999936</c:v>
                </c:pt>
                <c:pt idx="31">
                  <c:v>-0.22499999999999937</c:v>
                </c:pt>
                <c:pt idx="32">
                  <c:v>-0.19999999999999937</c:v>
                </c:pt>
                <c:pt idx="33">
                  <c:v>-0.17499999999999938</c:v>
                </c:pt>
                <c:pt idx="34">
                  <c:v>-0.14999999999999938</c:v>
                </c:pt>
                <c:pt idx="35">
                  <c:v>-0.12499999999999939</c:v>
                </c:pt>
                <c:pt idx="36">
                  <c:v>-9.9999999999999395E-2</c:v>
                </c:pt>
                <c:pt idx="37">
                  <c:v>-7.49999999999994E-2</c:v>
                </c:pt>
                <c:pt idx="38">
                  <c:v>-4.9999999999999399E-2</c:v>
                </c:pt>
                <c:pt idx="39">
                  <c:v>-2.4999999999999398E-2</c:v>
                </c:pt>
                <c:pt idx="40">
                  <c:v>6.0368376963992887E-16</c:v>
                </c:pt>
                <c:pt idx="41">
                  <c:v>2.5000000000000605E-2</c:v>
                </c:pt>
                <c:pt idx="42">
                  <c:v>5.0000000000000606E-2</c:v>
                </c:pt>
                <c:pt idx="43">
                  <c:v>7.5000000000000608E-2</c:v>
                </c:pt>
                <c:pt idx="44">
                  <c:v>0.10000000000000062</c:v>
                </c:pt>
                <c:pt idx="45">
                  <c:v>0.12500000000000061</c:v>
                </c:pt>
                <c:pt idx="46">
                  <c:v>0.15000000000000061</c:v>
                </c:pt>
                <c:pt idx="47">
                  <c:v>0.1750000000000006</c:v>
                </c:pt>
                <c:pt idx="48">
                  <c:v>0.20000000000000059</c:v>
                </c:pt>
                <c:pt idx="49">
                  <c:v>0.22500000000000059</c:v>
                </c:pt>
                <c:pt idx="50">
                  <c:v>0.25000000000000061</c:v>
                </c:pt>
                <c:pt idx="51">
                  <c:v>0.27500000000000063</c:v>
                </c:pt>
                <c:pt idx="52">
                  <c:v>0.30000000000000066</c:v>
                </c:pt>
                <c:pt idx="53">
                  <c:v>0.32500000000000068</c:v>
                </c:pt>
                <c:pt idx="54">
                  <c:v>0.3500000000000007</c:v>
                </c:pt>
                <c:pt idx="55">
                  <c:v>0.37500000000000072</c:v>
                </c:pt>
                <c:pt idx="56">
                  <c:v>0.40000000000000074</c:v>
                </c:pt>
                <c:pt idx="57">
                  <c:v>0.42500000000000077</c:v>
                </c:pt>
                <c:pt idx="58">
                  <c:v>0.45000000000000079</c:v>
                </c:pt>
                <c:pt idx="59">
                  <c:v>0.47500000000000081</c:v>
                </c:pt>
                <c:pt idx="60">
                  <c:v>0.50000000000000078</c:v>
                </c:pt>
                <c:pt idx="61">
                  <c:v>0.5250000000000008</c:v>
                </c:pt>
                <c:pt idx="62">
                  <c:v>0.55000000000000082</c:v>
                </c:pt>
                <c:pt idx="63">
                  <c:v>0.57500000000000084</c:v>
                </c:pt>
                <c:pt idx="64">
                  <c:v>0.60000000000000087</c:v>
                </c:pt>
                <c:pt idx="65">
                  <c:v>0.62500000000000089</c:v>
                </c:pt>
                <c:pt idx="66">
                  <c:v>0.65000000000000091</c:v>
                </c:pt>
                <c:pt idx="67">
                  <c:v>0.67500000000000093</c:v>
                </c:pt>
                <c:pt idx="68">
                  <c:v>0.70000000000000095</c:v>
                </c:pt>
                <c:pt idx="69">
                  <c:v>0.72500000000000098</c:v>
                </c:pt>
                <c:pt idx="70">
                  <c:v>0.750000000000001</c:v>
                </c:pt>
                <c:pt idx="71">
                  <c:v>0.77500000000000102</c:v>
                </c:pt>
                <c:pt idx="72">
                  <c:v>0.80000000000000104</c:v>
                </c:pt>
                <c:pt idx="73">
                  <c:v>0.82500000000000107</c:v>
                </c:pt>
                <c:pt idx="74">
                  <c:v>0.85000000000000109</c:v>
                </c:pt>
                <c:pt idx="75">
                  <c:v>0.87500000000000111</c:v>
                </c:pt>
                <c:pt idx="76">
                  <c:v>0.90000000000000113</c:v>
                </c:pt>
                <c:pt idx="77">
                  <c:v>0.92500000000000115</c:v>
                </c:pt>
                <c:pt idx="78">
                  <c:v>0.95000000000000118</c:v>
                </c:pt>
                <c:pt idx="79">
                  <c:v>0.9750000000000012</c:v>
                </c:pt>
                <c:pt idx="80">
                  <c:v>0.99999000000000005</c:v>
                </c:pt>
              </c:numCache>
            </c:numRef>
          </c:xVal>
          <c:yVal>
            <c:numRef>
              <c:f>algebra!$C$42:$CE$42</c:f>
              <c:numCache>
                <c:formatCode>General</c:formatCode>
                <c:ptCount val="81"/>
                <c:pt idx="0">
                  <c:v>0.99999707097577795</c:v>
                </c:pt>
                <c:pt idx="1">
                  <c:v>0.99213689152831641</c:v>
                </c:pt>
                <c:pt idx="2">
                  <c:v>0.983309994386659</c:v>
                </c:pt>
                <c:pt idx="3">
                  <c:v>0.97366087539048618</c:v>
                </c:pt>
                <c:pt idx="4">
                  <c:v>0.96329694414076672</c:v>
                </c:pt>
                <c:pt idx="5">
                  <c:v>0.95230200524270181</c:v>
                </c:pt>
                <c:pt idx="6">
                  <c:v>0.94074294519576718</c:v>
                </c:pt>
                <c:pt idx="7">
                  <c:v>0.92867415688371291</c:v>
                </c:pt>
                <c:pt idx="8">
                  <c:v>0.9161405732343858</c:v>
                </c:pt>
                <c:pt idx="9">
                  <c:v>0.90317981034310812</c:v>
                </c:pt>
                <c:pt idx="10">
                  <c:v>0.88982372048666492</c:v>
                </c:pt>
                <c:pt idx="11">
                  <c:v>0.87609954245619936</c:v>
                </c:pt>
                <c:pt idx="12">
                  <c:v>0.86203077003500983</c:v>
                </c:pt>
                <c:pt idx="13">
                  <c:v>0.8476378187589263</c:v>
                </c:pt>
                <c:pt idx="14">
                  <c:v>0.8329385454521252</c:v>
                </c:pt>
                <c:pt idx="15">
                  <c:v>0.81794865841862263</c:v>
                </c:pt>
                <c:pt idx="16">
                  <c:v>0.8026820451433555</c:v>
                </c:pt>
                <c:pt idx="17">
                  <c:v>0.78715103687773358</c:v>
                </c:pt>
                <c:pt idx="18">
                  <c:v>0.77136662431172942</c:v>
                </c:pt>
                <c:pt idx="19">
                  <c:v>0.75533863489325015</c:v>
                </c:pt>
                <c:pt idx="20">
                  <c:v>0.73907587975090616</c:v>
                </c:pt>
                <c:pt idx="21">
                  <c:v>0.7225862762857862</c:v>
                </c:pt>
                <c:pt idx="22">
                  <c:v>0.7058769511071209</c:v>
                </c:pt>
                <c:pt idx="23">
                  <c:v>0.68895432695094416</c:v>
                </c:pt>
                <c:pt idx="24">
                  <c:v>0.67182419644055225</c:v>
                </c:pt>
                <c:pt idx="25">
                  <c:v>0.6544917849534182</c:v>
                </c:pt>
                <c:pt idx="26">
                  <c:v>0.63696180440229677</c:v>
                </c:pt>
                <c:pt idx="27">
                  <c:v>0.61923849938354714</c:v>
                </c:pt>
                <c:pt idx="28">
                  <c:v>0.60132568686786847</c:v>
                </c:pt>
                <c:pt idx="29">
                  <c:v>0.58322679038919123</c:v>
                </c:pt>
                <c:pt idx="30">
                  <c:v>0.56494486951263667</c:v>
                </c:pt>
                <c:pt idx="31">
                  <c:v>0.54648264522209433</c:v>
                </c:pt>
                <c:pt idx="32">
                  <c:v>0.52784252175429969</c:v>
                </c:pt>
                <c:pt idx="33">
                  <c:v>0.50902660531351507</c:v>
                </c:pt>
                <c:pt idx="34">
                  <c:v>0.4900367200244769</c:v>
                </c:pt>
                <c:pt idx="35">
                  <c:v>0.47087442141773261</c:v>
                </c:pt>
                <c:pt idx="36">
                  <c:v>0.45154100768807842</c:v>
                </c:pt>
                <c:pt idx="37">
                  <c:v>0.43203752892140318</c:v>
                </c:pt>
                <c:pt idx="38">
                  <c:v>0.41236479444608426</c:v>
                </c:pt>
                <c:pt idx="39">
                  <c:v>0.39252337843078805</c:v>
                </c:pt>
                <c:pt idx="40">
                  <c:v>0.37251362381991365</c:v>
                </c:pt>
                <c:pt idx="41">
                  <c:v>0.35233564467002509</c:v>
                </c:pt>
                <c:pt idx="42">
                  <c:v>0.33198932692455801</c:v>
                </c:pt>
                <c:pt idx="43">
                  <c:v>0.31147432763911365</c:v>
                </c:pt>
                <c:pt idx="44">
                  <c:v>0.29079007264502588</c:v>
                </c:pt>
                <c:pt idx="45">
                  <c:v>0.26993575261391706</c:v>
                </c:pt>
                <c:pt idx="46">
                  <c:v>0.24891031745989828</c:v>
                </c:pt>
                <c:pt idx="47">
                  <c:v>0.22771246898817316</c:v>
                </c:pt>
                <c:pt idx="48">
                  <c:v>0.20634065166819471</c:v>
                </c:pt>
                <c:pt idx="49">
                  <c:v>0.18479304137522617</c:v>
                </c:pt>
                <c:pt idx="50">
                  <c:v>0.16306753190500556</c:v>
                </c:pt>
                <c:pt idx="51">
                  <c:v>0.14116171902079711</c:v>
                </c:pt>
                <c:pt idx="52">
                  <c:v>0.11907288173871111</c:v>
                </c:pt>
                <c:pt idx="53">
                  <c:v>9.67979604936266E-2</c:v>
                </c:pt>
                <c:pt idx="54">
                  <c:v>7.4333531751613058E-2</c:v>
                </c:pt>
                <c:pt idx="55">
                  <c:v>5.1675778541971196E-2</c:v>
                </c:pt>
                <c:pt idx="56">
                  <c:v>2.8820456268342176E-2</c:v>
                </c:pt>
                <c:pt idx="57">
                  <c:v>5.7628530179710258E-3</c:v>
                </c:pt>
                <c:pt idx="58">
                  <c:v>-1.7502256586615528E-2</c:v>
                </c:pt>
                <c:pt idx="59">
                  <c:v>-4.0980665168713293E-2</c:v>
                </c:pt>
                <c:pt idx="60">
                  <c:v>-6.467879546435662E-2</c:v>
                </c:pt>
                <c:pt idx="61">
                  <c:v>-8.8603774082775533E-2</c:v>
                </c:pt>
                <c:pt idx="62">
                  <c:v>-0.11276351842505938</c:v>
                </c:pt>
                <c:pt idx="63">
                  <c:v>-0.13716683961981868</c:v>
                </c:pt>
                <c:pt idx="64">
                  <c:v>-0.16182356511495999</c:v>
                </c:pt>
                <c:pt idx="65">
                  <c:v>-0.18674468560045548</c:v>
                </c:pt>
                <c:pt idx="66">
                  <c:v>-0.21194253232771615</c:v>
                </c:pt>
                <c:pt idx="67">
                  <c:v>-0.23743099278167873</c:v>
                </c:pt>
                <c:pt idx="68">
                  <c:v>-0.26322577526635799</c:v>
                </c:pt>
                <c:pt idx="69">
                  <c:v>-0.28934473660593152</c:v>
                </c:pt>
                <c:pt idx="70">
                  <c:v>-0.31580829233622887</c:v>
                </c:pt>
                <c:pt idx="71">
                  <c:v>-0.34263993624054934</c:v>
                </c:pt>
                <c:pt idx="72">
                  <c:v>-0.36986690711003478</c:v>
                </c:pt>
                <c:pt idx="73">
                  <c:v>-0.39752105722147074</c:v>
                </c:pt>
                <c:pt idx="74">
                  <c:v>-0.42564000267017976</c:v>
                </c:pt>
                <c:pt idx="75">
                  <c:v>-0.45426867638400831</c:v>
                </c:pt>
                <c:pt idx="76">
                  <c:v>-0.48346147124670669</c:v>
                </c:pt>
                <c:pt idx="77">
                  <c:v>-0.51328527375775024</c:v>
                </c:pt>
                <c:pt idx="78">
                  <c:v>-0.54382388852234054</c:v>
                </c:pt>
                <c:pt idx="79">
                  <c:v>-0.57518472514144614</c:v>
                </c:pt>
                <c:pt idx="80">
                  <c:v>-0.60749620436124196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5C9-4830-8B80-ECF21B6FD9FF}"/>
            </c:ext>
          </c:extLst>
        </c:ser>
        <c:ser>
          <c:idx val="3"/>
          <c:order val="3"/>
          <c:tx>
            <c:strRef>
              <c:f>algebra!$B$44</c:f>
              <c:strCache>
                <c:ptCount val="1"/>
                <c:pt idx="0">
                  <c:v>s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algebra!$C$6:$CE$6</c:f>
              <c:numCache>
                <c:formatCode>General</c:formatCode>
                <c:ptCount val="81"/>
                <c:pt idx="0">
                  <c:v>-0.99999000000000005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-0.92499999999999993</c:v>
                </c:pt>
                <c:pt idx="4">
                  <c:v>-0.89999999999999991</c:v>
                </c:pt>
                <c:pt idx="5">
                  <c:v>-0.87499999999999989</c:v>
                </c:pt>
                <c:pt idx="6">
                  <c:v>-0.84999999999999987</c:v>
                </c:pt>
                <c:pt idx="7">
                  <c:v>-0.82499999999999984</c:v>
                </c:pt>
                <c:pt idx="8">
                  <c:v>-0.79999999999999982</c:v>
                </c:pt>
                <c:pt idx="9">
                  <c:v>-0.7749999999999998</c:v>
                </c:pt>
                <c:pt idx="10">
                  <c:v>-0.74999999999999978</c:v>
                </c:pt>
                <c:pt idx="11">
                  <c:v>-0.72499999999999976</c:v>
                </c:pt>
                <c:pt idx="12">
                  <c:v>-0.69999999999999973</c:v>
                </c:pt>
                <c:pt idx="13">
                  <c:v>-0.67499999999999971</c:v>
                </c:pt>
                <c:pt idx="14">
                  <c:v>-0.64999999999999969</c:v>
                </c:pt>
                <c:pt idx="15">
                  <c:v>-0.62499999999999967</c:v>
                </c:pt>
                <c:pt idx="16">
                  <c:v>-0.59999999999999964</c:v>
                </c:pt>
                <c:pt idx="17">
                  <c:v>-0.57499999999999962</c:v>
                </c:pt>
                <c:pt idx="18">
                  <c:v>-0.5499999999999996</c:v>
                </c:pt>
                <c:pt idx="19">
                  <c:v>-0.52499999999999958</c:v>
                </c:pt>
                <c:pt idx="20">
                  <c:v>-0.49999999999999956</c:v>
                </c:pt>
                <c:pt idx="21">
                  <c:v>-0.47499999999999953</c:v>
                </c:pt>
                <c:pt idx="22">
                  <c:v>-0.44999999999999951</c:v>
                </c:pt>
                <c:pt idx="23">
                  <c:v>-0.42499999999999949</c:v>
                </c:pt>
                <c:pt idx="24">
                  <c:v>-0.39999999999999947</c:v>
                </c:pt>
                <c:pt idx="25">
                  <c:v>-0.37499999999999944</c:v>
                </c:pt>
                <c:pt idx="26">
                  <c:v>-0.34999999999999942</c:v>
                </c:pt>
                <c:pt idx="27">
                  <c:v>-0.3249999999999994</c:v>
                </c:pt>
                <c:pt idx="28">
                  <c:v>-0.29999999999999938</c:v>
                </c:pt>
                <c:pt idx="29">
                  <c:v>-0.27499999999999936</c:v>
                </c:pt>
                <c:pt idx="30">
                  <c:v>-0.24999999999999936</c:v>
                </c:pt>
                <c:pt idx="31">
                  <c:v>-0.22499999999999937</c:v>
                </c:pt>
                <c:pt idx="32">
                  <c:v>-0.19999999999999937</c:v>
                </c:pt>
                <c:pt idx="33">
                  <c:v>-0.17499999999999938</c:v>
                </c:pt>
                <c:pt idx="34">
                  <c:v>-0.14999999999999938</c:v>
                </c:pt>
                <c:pt idx="35">
                  <c:v>-0.12499999999999939</c:v>
                </c:pt>
                <c:pt idx="36">
                  <c:v>-9.9999999999999395E-2</c:v>
                </c:pt>
                <c:pt idx="37">
                  <c:v>-7.49999999999994E-2</c:v>
                </c:pt>
                <c:pt idx="38">
                  <c:v>-4.9999999999999399E-2</c:v>
                </c:pt>
                <c:pt idx="39">
                  <c:v>-2.4999999999999398E-2</c:v>
                </c:pt>
                <c:pt idx="40">
                  <c:v>6.0368376963992887E-16</c:v>
                </c:pt>
                <c:pt idx="41">
                  <c:v>2.5000000000000605E-2</c:v>
                </c:pt>
                <c:pt idx="42">
                  <c:v>5.0000000000000606E-2</c:v>
                </c:pt>
                <c:pt idx="43">
                  <c:v>7.5000000000000608E-2</c:v>
                </c:pt>
                <c:pt idx="44">
                  <c:v>0.10000000000000062</c:v>
                </c:pt>
                <c:pt idx="45">
                  <c:v>0.12500000000000061</c:v>
                </c:pt>
                <c:pt idx="46">
                  <c:v>0.15000000000000061</c:v>
                </c:pt>
                <c:pt idx="47">
                  <c:v>0.1750000000000006</c:v>
                </c:pt>
                <c:pt idx="48">
                  <c:v>0.20000000000000059</c:v>
                </c:pt>
                <c:pt idx="49">
                  <c:v>0.22500000000000059</c:v>
                </c:pt>
                <c:pt idx="50">
                  <c:v>0.25000000000000061</c:v>
                </c:pt>
                <c:pt idx="51">
                  <c:v>0.27500000000000063</c:v>
                </c:pt>
                <c:pt idx="52">
                  <c:v>0.30000000000000066</c:v>
                </c:pt>
                <c:pt idx="53">
                  <c:v>0.32500000000000068</c:v>
                </c:pt>
                <c:pt idx="54">
                  <c:v>0.3500000000000007</c:v>
                </c:pt>
                <c:pt idx="55">
                  <c:v>0.37500000000000072</c:v>
                </c:pt>
                <c:pt idx="56">
                  <c:v>0.40000000000000074</c:v>
                </c:pt>
                <c:pt idx="57">
                  <c:v>0.42500000000000077</c:v>
                </c:pt>
                <c:pt idx="58">
                  <c:v>0.45000000000000079</c:v>
                </c:pt>
                <c:pt idx="59">
                  <c:v>0.47500000000000081</c:v>
                </c:pt>
                <c:pt idx="60">
                  <c:v>0.50000000000000078</c:v>
                </c:pt>
                <c:pt idx="61">
                  <c:v>0.5250000000000008</c:v>
                </c:pt>
                <c:pt idx="62">
                  <c:v>0.55000000000000082</c:v>
                </c:pt>
                <c:pt idx="63">
                  <c:v>0.57500000000000084</c:v>
                </c:pt>
                <c:pt idx="64">
                  <c:v>0.60000000000000087</c:v>
                </c:pt>
                <c:pt idx="65">
                  <c:v>0.62500000000000089</c:v>
                </c:pt>
                <c:pt idx="66">
                  <c:v>0.65000000000000091</c:v>
                </c:pt>
                <c:pt idx="67">
                  <c:v>0.67500000000000093</c:v>
                </c:pt>
                <c:pt idx="68">
                  <c:v>0.70000000000000095</c:v>
                </c:pt>
                <c:pt idx="69">
                  <c:v>0.72500000000000098</c:v>
                </c:pt>
                <c:pt idx="70">
                  <c:v>0.750000000000001</c:v>
                </c:pt>
                <c:pt idx="71">
                  <c:v>0.77500000000000102</c:v>
                </c:pt>
                <c:pt idx="72">
                  <c:v>0.80000000000000104</c:v>
                </c:pt>
                <c:pt idx="73">
                  <c:v>0.82500000000000107</c:v>
                </c:pt>
                <c:pt idx="74">
                  <c:v>0.85000000000000109</c:v>
                </c:pt>
                <c:pt idx="75">
                  <c:v>0.87500000000000111</c:v>
                </c:pt>
                <c:pt idx="76">
                  <c:v>0.90000000000000113</c:v>
                </c:pt>
                <c:pt idx="77">
                  <c:v>0.92500000000000115</c:v>
                </c:pt>
                <c:pt idx="78">
                  <c:v>0.95000000000000118</c:v>
                </c:pt>
                <c:pt idx="79">
                  <c:v>0.9750000000000012</c:v>
                </c:pt>
                <c:pt idx="80">
                  <c:v>0.99999000000000005</c:v>
                </c:pt>
              </c:numCache>
            </c:numRef>
          </c:xVal>
          <c:yVal>
            <c:numRef>
              <c:f>algebra!$C$44:$CE$44</c:f>
              <c:numCache>
                <c:formatCode>General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0.99999999999999989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5C9-4830-8B80-ECF21B6FD9FF}"/>
            </c:ext>
          </c:extLst>
        </c:ser>
        <c:ser>
          <c:idx val="4"/>
          <c:order val="4"/>
          <c:tx>
            <c:strRef>
              <c:f>algebra!$B$45</c:f>
              <c:strCache>
                <c:ptCount val="1"/>
                <c:pt idx="0">
                  <c:v>s-</c:v>
                </c:pt>
              </c:strCache>
            </c:strRef>
          </c:tx>
          <c:spPr>
            <a:ln w="12700">
              <a:solidFill>
                <a:srgbClr val="993366"/>
              </a:solidFill>
              <a:prstDash val="sysDash"/>
            </a:ln>
          </c:spPr>
          <c:marker>
            <c:symbol val="none"/>
          </c:marker>
          <c:xVal>
            <c:numRef>
              <c:f>algebra!$C$6:$CE$6</c:f>
              <c:numCache>
                <c:formatCode>General</c:formatCode>
                <c:ptCount val="81"/>
                <c:pt idx="0">
                  <c:v>-0.99999000000000005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-0.92499999999999993</c:v>
                </c:pt>
                <c:pt idx="4">
                  <c:v>-0.89999999999999991</c:v>
                </c:pt>
                <c:pt idx="5">
                  <c:v>-0.87499999999999989</c:v>
                </c:pt>
                <c:pt idx="6">
                  <c:v>-0.84999999999999987</c:v>
                </c:pt>
                <c:pt idx="7">
                  <c:v>-0.82499999999999984</c:v>
                </c:pt>
                <c:pt idx="8">
                  <c:v>-0.79999999999999982</c:v>
                </c:pt>
                <c:pt idx="9">
                  <c:v>-0.7749999999999998</c:v>
                </c:pt>
                <c:pt idx="10">
                  <c:v>-0.74999999999999978</c:v>
                </c:pt>
                <c:pt idx="11">
                  <c:v>-0.72499999999999976</c:v>
                </c:pt>
                <c:pt idx="12">
                  <c:v>-0.69999999999999973</c:v>
                </c:pt>
                <c:pt idx="13">
                  <c:v>-0.67499999999999971</c:v>
                </c:pt>
                <c:pt idx="14">
                  <c:v>-0.64999999999999969</c:v>
                </c:pt>
                <c:pt idx="15">
                  <c:v>-0.62499999999999967</c:v>
                </c:pt>
                <c:pt idx="16">
                  <c:v>-0.59999999999999964</c:v>
                </c:pt>
                <c:pt idx="17">
                  <c:v>-0.57499999999999962</c:v>
                </c:pt>
                <c:pt idx="18">
                  <c:v>-0.5499999999999996</c:v>
                </c:pt>
                <c:pt idx="19">
                  <c:v>-0.52499999999999958</c:v>
                </c:pt>
                <c:pt idx="20">
                  <c:v>-0.49999999999999956</c:v>
                </c:pt>
                <c:pt idx="21">
                  <c:v>-0.47499999999999953</c:v>
                </c:pt>
                <c:pt idx="22">
                  <c:v>-0.44999999999999951</c:v>
                </c:pt>
                <c:pt idx="23">
                  <c:v>-0.42499999999999949</c:v>
                </c:pt>
                <c:pt idx="24">
                  <c:v>-0.39999999999999947</c:v>
                </c:pt>
                <c:pt idx="25">
                  <c:v>-0.37499999999999944</c:v>
                </c:pt>
                <c:pt idx="26">
                  <c:v>-0.34999999999999942</c:v>
                </c:pt>
                <c:pt idx="27">
                  <c:v>-0.3249999999999994</c:v>
                </c:pt>
                <c:pt idx="28">
                  <c:v>-0.29999999999999938</c:v>
                </c:pt>
                <c:pt idx="29">
                  <c:v>-0.27499999999999936</c:v>
                </c:pt>
                <c:pt idx="30">
                  <c:v>-0.24999999999999936</c:v>
                </c:pt>
                <c:pt idx="31">
                  <c:v>-0.22499999999999937</c:v>
                </c:pt>
                <c:pt idx="32">
                  <c:v>-0.19999999999999937</c:v>
                </c:pt>
                <c:pt idx="33">
                  <c:v>-0.17499999999999938</c:v>
                </c:pt>
                <c:pt idx="34">
                  <c:v>-0.14999999999999938</c:v>
                </c:pt>
                <c:pt idx="35">
                  <c:v>-0.12499999999999939</c:v>
                </c:pt>
                <c:pt idx="36">
                  <c:v>-9.9999999999999395E-2</c:v>
                </c:pt>
                <c:pt idx="37">
                  <c:v>-7.49999999999994E-2</c:v>
                </c:pt>
                <c:pt idx="38">
                  <c:v>-4.9999999999999399E-2</c:v>
                </c:pt>
                <c:pt idx="39">
                  <c:v>-2.4999999999999398E-2</c:v>
                </c:pt>
                <c:pt idx="40">
                  <c:v>6.0368376963992887E-16</c:v>
                </c:pt>
                <c:pt idx="41">
                  <c:v>2.5000000000000605E-2</c:v>
                </c:pt>
                <c:pt idx="42">
                  <c:v>5.0000000000000606E-2</c:v>
                </c:pt>
                <c:pt idx="43">
                  <c:v>7.5000000000000608E-2</c:v>
                </c:pt>
                <c:pt idx="44">
                  <c:v>0.10000000000000062</c:v>
                </c:pt>
                <c:pt idx="45">
                  <c:v>0.12500000000000061</c:v>
                </c:pt>
                <c:pt idx="46">
                  <c:v>0.15000000000000061</c:v>
                </c:pt>
                <c:pt idx="47">
                  <c:v>0.1750000000000006</c:v>
                </c:pt>
                <c:pt idx="48">
                  <c:v>0.20000000000000059</c:v>
                </c:pt>
                <c:pt idx="49">
                  <c:v>0.22500000000000059</c:v>
                </c:pt>
                <c:pt idx="50">
                  <c:v>0.25000000000000061</c:v>
                </c:pt>
                <c:pt idx="51">
                  <c:v>0.27500000000000063</c:v>
                </c:pt>
                <c:pt idx="52">
                  <c:v>0.30000000000000066</c:v>
                </c:pt>
                <c:pt idx="53">
                  <c:v>0.32500000000000068</c:v>
                </c:pt>
                <c:pt idx="54">
                  <c:v>0.3500000000000007</c:v>
                </c:pt>
                <c:pt idx="55">
                  <c:v>0.37500000000000072</c:v>
                </c:pt>
                <c:pt idx="56">
                  <c:v>0.40000000000000074</c:v>
                </c:pt>
                <c:pt idx="57">
                  <c:v>0.42500000000000077</c:v>
                </c:pt>
                <c:pt idx="58">
                  <c:v>0.45000000000000079</c:v>
                </c:pt>
                <c:pt idx="59">
                  <c:v>0.47500000000000081</c:v>
                </c:pt>
                <c:pt idx="60">
                  <c:v>0.50000000000000078</c:v>
                </c:pt>
                <c:pt idx="61">
                  <c:v>0.5250000000000008</c:v>
                </c:pt>
                <c:pt idx="62">
                  <c:v>0.55000000000000082</c:v>
                </c:pt>
                <c:pt idx="63">
                  <c:v>0.57500000000000084</c:v>
                </c:pt>
                <c:pt idx="64">
                  <c:v>0.60000000000000087</c:v>
                </c:pt>
                <c:pt idx="65">
                  <c:v>0.62500000000000089</c:v>
                </c:pt>
                <c:pt idx="66">
                  <c:v>0.65000000000000091</c:v>
                </c:pt>
                <c:pt idx="67">
                  <c:v>0.67500000000000093</c:v>
                </c:pt>
                <c:pt idx="68">
                  <c:v>0.70000000000000095</c:v>
                </c:pt>
                <c:pt idx="69">
                  <c:v>0.72500000000000098</c:v>
                </c:pt>
                <c:pt idx="70">
                  <c:v>0.750000000000001</c:v>
                </c:pt>
                <c:pt idx="71">
                  <c:v>0.77500000000000102</c:v>
                </c:pt>
                <c:pt idx="72">
                  <c:v>0.80000000000000104</c:v>
                </c:pt>
                <c:pt idx="73">
                  <c:v>0.82500000000000107</c:v>
                </c:pt>
                <c:pt idx="74">
                  <c:v>0.85000000000000109</c:v>
                </c:pt>
                <c:pt idx="75">
                  <c:v>0.87500000000000111</c:v>
                </c:pt>
                <c:pt idx="76">
                  <c:v>0.90000000000000113</c:v>
                </c:pt>
                <c:pt idx="77">
                  <c:v>0.92500000000000115</c:v>
                </c:pt>
                <c:pt idx="78">
                  <c:v>0.95000000000000118</c:v>
                </c:pt>
                <c:pt idx="79">
                  <c:v>0.9750000000000012</c:v>
                </c:pt>
                <c:pt idx="80">
                  <c:v>0.99999000000000005</c:v>
                </c:pt>
              </c:numCache>
            </c:numRef>
          </c:xVal>
          <c:yVal>
            <c:numRef>
              <c:f>algebra!$C$45:$CE$45</c:f>
              <c:numCache>
                <c:formatCode>General</c:formatCode>
                <c:ptCount val="81"/>
                <c:pt idx="0">
                  <c:v>0.7224649754851491</c:v>
                </c:pt>
                <c:pt idx="1">
                  <c:v>0.71702833440300484</c:v>
                </c:pt>
                <c:pt idx="2">
                  <c:v>0.71182592998228289</c:v>
                </c:pt>
                <c:pt idx="3">
                  <c:v>0.70684739759086201</c:v>
                </c:pt>
                <c:pt idx="4">
                  <c:v>0.70208151360353721</c:v>
                </c:pt>
                <c:pt idx="5">
                  <c:v>0.69751822642826222</c:v>
                </c:pt>
                <c:pt idx="6">
                  <c:v>0.69314849728527639</c:v>
                </c:pt>
                <c:pt idx="7">
                  <c:v>0.68896416820195894</c:v>
                </c:pt>
                <c:pt idx="8">
                  <c:v>0.68495785174813495</c:v>
                </c:pt>
                <c:pt idx="9">
                  <c:v>0.6811228382953145</c:v>
                </c:pt>
                <c:pt idx="10">
                  <c:v>0.67745301751937315</c:v>
                </c:pt>
                <c:pt idx="11">
                  <c:v>0.6739428115702486</c:v>
                </c:pt>
                <c:pt idx="12">
                  <c:v>0.67058711786739944</c:v>
                </c:pt>
                <c:pt idx="13">
                  <c:v>0.66738125989064578</c:v>
                </c:pt>
                <c:pt idx="14">
                  <c:v>0.66432094465427682</c:v>
                </c:pt>
                <c:pt idx="15">
                  <c:v>0.66140222580103192</c:v>
                </c:pt>
                <c:pt idx="16">
                  <c:v>0.65862147144843897</c:v>
                </c:pt>
                <c:pt idx="17">
                  <c:v>0.65597533607545233</c:v>
                </c:pt>
                <c:pt idx="18">
                  <c:v>0.65346073586157338</c:v>
                </c:pt>
                <c:pt idx="19">
                  <c:v>0.65107482699059671</c:v>
                </c:pt>
                <c:pt idx="20">
                  <c:v>0.6488149865120707</c:v>
                </c:pt>
                <c:pt idx="21">
                  <c:v>0.64667879541948303</c:v>
                </c:pt>
                <c:pt idx="22">
                  <c:v>0.64466402365820985</c:v>
                </c:pt>
                <c:pt idx="23">
                  <c:v>0.64276861682075803</c:v>
                </c:pt>
                <c:pt idx="24">
                  <c:v>0.64099068432369199</c:v>
                </c:pt>
                <c:pt idx="25">
                  <c:v>0.63932848889131411</c:v>
                </c:pt>
                <c:pt idx="26">
                  <c:v>0.63778043719684319</c:v>
                </c:pt>
                <c:pt idx="27">
                  <c:v>0.63634507153342101</c:v>
                </c:pt>
                <c:pt idx="28">
                  <c:v>0.63502106240552636</c:v>
                </c:pt>
                <c:pt idx="29">
                  <c:v>0.63380720194686524</c:v>
                </c:pt>
                <c:pt idx="30">
                  <c:v>0.63270239808404316</c:v>
                </c:pt>
                <c:pt idx="31">
                  <c:v>0.63170566937668349</c:v>
                </c:pt>
                <c:pt idx="32">
                  <c:v>0.63081614047445667</c:v>
                </c:pt>
                <c:pt idx="33">
                  <c:v>0.63003303814001044</c:v>
                </c:pt>
                <c:pt idx="34">
                  <c:v>0.62935568779423967</c:v>
                </c:pt>
                <c:pt idx="35">
                  <c:v>0.62878351054689585</c:v>
                </c:pt>
                <c:pt idx="36">
                  <c:v>0.62831602068137582</c:v>
                </c:pt>
                <c:pt idx="37">
                  <c:v>0.62795282356775817</c:v>
                </c:pt>
                <c:pt idx="38">
                  <c:v>0.62769361398289814</c:v>
                </c:pt>
                <c:pt idx="39">
                  <c:v>0.62753817482074448</c:v>
                </c:pt>
                <c:pt idx="40">
                  <c:v>0.62748637618008574</c:v>
                </c:pt>
                <c:pt idx="41">
                  <c:v>0.62753817482074448</c:v>
                </c:pt>
                <c:pt idx="42">
                  <c:v>0.62769361398289814</c:v>
                </c:pt>
                <c:pt idx="43">
                  <c:v>0.62795282356775817</c:v>
                </c:pt>
                <c:pt idx="44">
                  <c:v>0.62831602068137582</c:v>
                </c:pt>
                <c:pt idx="45">
                  <c:v>0.62878351054689574</c:v>
                </c:pt>
                <c:pt idx="46">
                  <c:v>0.62935568779423989</c:v>
                </c:pt>
                <c:pt idx="47">
                  <c:v>0.63003303814001055</c:v>
                </c:pt>
                <c:pt idx="48">
                  <c:v>0.63081614047445678</c:v>
                </c:pt>
                <c:pt idx="49">
                  <c:v>0.6317056693766836</c:v>
                </c:pt>
                <c:pt idx="50">
                  <c:v>0.63270239808404327</c:v>
                </c:pt>
                <c:pt idx="51">
                  <c:v>0.63380720194686513</c:v>
                </c:pt>
                <c:pt idx="52">
                  <c:v>0.63502106240552647</c:v>
                </c:pt>
                <c:pt idx="53">
                  <c:v>0.63634507153342112</c:v>
                </c:pt>
                <c:pt idx="54">
                  <c:v>0.63778043719684319</c:v>
                </c:pt>
                <c:pt idx="55">
                  <c:v>0.63932848889131422</c:v>
                </c:pt>
                <c:pt idx="56">
                  <c:v>0.64099068432369211</c:v>
                </c:pt>
                <c:pt idx="57">
                  <c:v>0.64276861682075803</c:v>
                </c:pt>
                <c:pt idx="58">
                  <c:v>0.64466402365820996</c:v>
                </c:pt>
                <c:pt idx="59">
                  <c:v>0.64667879541948325</c:v>
                </c:pt>
                <c:pt idx="60">
                  <c:v>0.64881498651207092</c:v>
                </c:pt>
                <c:pt idx="61">
                  <c:v>0.65107482699059682</c:v>
                </c:pt>
                <c:pt idx="62">
                  <c:v>0.65346073586157338</c:v>
                </c:pt>
                <c:pt idx="63">
                  <c:v>0.65597533607545255</c:v>
                </c:pt>
                <c:pt idx="64">
                  <c:v>0.65862147144843908</c:v>
                </c:pt>
                <c:pt idx="65">
                  <c:v>0.66140222580103214</c:v>
                </c:pt>
                <c:pt idx="66">
                  <c:v>0.66432094465427693</c:v>
                </c:pt>
                <c:pt idx="67">
                  <c:v>0.66738125989064589</c:v>
                </c:pt>
                <c:pt idx="68">
                  <c:v>0.67058711786739944</c:v>
                </c:pt>
                <c:pt idx="69">
                  <c:v>0.6739428115702486</c:v>
                </c:pt>
                <c:pt idx="70">
                  <c:v>0.67745301751937348</c:v>
                </c:pt>
                <c:pt idx="71">
                  <c:v>0.68112283829531473</c:v>
                </c:pt>
                <c:pt idx="72">
                  <c:v>0.68495785174813506</c:v>
                </c:pt>
                <c:pt idx="73">
                  <c:v>0.68896416820195894</c:v>
                </c:pt>
                <c:pt idx="74">
                  <c:v>0.69314849728527661</c:v>
                </c:pt>
                <c:pt idx="75">
                  <c:v>0.69751822642826244</c:v>
                </c:pt>
                <c:pt idx="76">
                  <c:v>0.70208151360353732</c:v>
                </c:pt>
                <c:pt idx="77">
                  <c:v>0.70684739759086224</c:v>
                </c:pt>
                <c:pt idx="78">
                  <c:v>0.71182592998228311</c:v>
                </c:pt>
                <c:pt idx="79">
                  <c:v>0.71702833440300506</c:v>
                </c:pt>
                <c:pt idx="80">
                  <c:v>0.7224649754851491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5C9-4830-8B80-ECF21B6FD9FF}"/>
            </c:ext>
          </c:extLst>
        </c:ser>
        <c:ser>
          <c:idx val="5"/>
          <c:order val="5"/>
          <c:tx>
            <c:strRef>
              <c:f>algebra!$B$46</c:f>
              <c:strCache>
                <c:ptCount val="1"/>
                <c:pt idx="0">
                  <c:v>s+</c:v>
                </c:pt>
              </c:strCache>
            </c:strRef>
          </c:tx>
          <c:spPr>
            <a:ln w="12700">
              <a:solidFill>
                <a:srgbClr val="993366"/>
              </a:solidFill>
              <a:prstDash val="sysDash"/>
            </a:ln>
          </c:spPr>
          <c:marker>
            <c:symbol val="none"/>
          </c:marker>
          <c:xVal>
            <c:numRef>
              <c:f>algebra!$C$6:$CE$6</c:f>
              <c:numCache>
                <c:formatCode>General</c:formatCode>
                <c:ptCount val="81"/>
                <c:pt idx="0">
                  <c:v>-0.99999000000000005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-0.92499999999999993</c:v>
                </c:pt>
                <c:pt idx="4">
                  <c:v>-0.89999999999999991</c:v>
                </c:pt>
                <c:pt idx="5">
                  <c:v>-0.87499999999999989</c:v>
                </c:pt>
                <c:pt idx="6">
                  <c:v>-0.84999999999999987</c:v>
                </c:pt>
                <c:pt idx="7">
                  <c:v>-0.82499999999999984</c:v>
                </c:pt>
                <c:pt idx="8">
                  <c:v>-0.79999999999999982</c:v>
                </c:pt>
                <c:pt idx="9">
                  <c:v>-0.7749999999999998</c:v>
                </c:pt>
                <c:pt idx="10">
                  <c:v>-0.74999999999999978</c:v>
                </c:pt>
                <c:pt idx="11">
                  <c:v>-0.72499999999999976</c:v>
                </c:pt>
                <c:pt idx="12">
                  <c:v>-0.69999999999999973</c:v>
                </c:pt>
                <c:pt idx="13">
                  <c:v>-0.67499999999999971</c:v>
                </c:pt>
                <c:pt idx="14">
                  <c:v>-0.64999999999999969</c:v>
                </c:pt>
                <c:pt idx="15">
                  <c:v>-0.62499999999999967</c:v>
                </c:pt>
                <c:pt idx="16">
                  <c:v>-0.59999999999999964</c:v>
                </c:pt>
                <c:pt idx="17">
                  <c:v>-0.57499999999999962</c:v>
                </c:pt>
                <c:pt idx="18">
                  <c:v>-0.5499999999999996</c:v>
                </c:pt>
                <c:pt idx="19">
                  <c:v>-0.52499999999999958</c:v>
                </c:pt>
                <c:pt idx="20">
                  <c:v>-0.49999999999999956</c:v>
                </c:pt>
                <c:pt idx="21">
                  <c:v>-0.47499999999999953</c:v>
                </c:pt>
                <c:pt idx="22">
                  <c:v>-0.44999999999999951</c:v>
                </c:pt>
                <c:pt idx="23">
                  <c:v>-0.42499999999999949</c:v>
                </c:pt>
                <c:pt idx="24">
                  <c:v>-0.39999999999999947</c:v>
                </c:pt>
                <c:pt idx="25">
                  <c:v>-0.37499999999999944</c:v>
                </c:pt>
                <c:pt idx="26">
                  <c:v>-0.34999999999999942</c:v>
                </c:pt>
                <c:pt idx="27">
                  <c:v>-0.3249999999999994</c:v>
                </c:pt>
                <c:pt idx="28">
                  <c:v>-0.29999999999999938</c:v>
                </c:pt>
                <c:pt idx="29">
                  <c:v>-0.27499999999999936</c:v>
                </c:pt>
                <c:pt idx="30">
                  <c:v>-0.24999999999999936</c:v>
                </c:pt>
                <c:pt idx="31">
                  <c:v>-0.22499999999999937</c:v>
                </c:pt>
                <c:pt idx="32">
                  <c:v>-0.19999999999999937</c:v>
                </c:pt>
                <c:pt idx="33">
                  <c:v>-0.17499999999999938</c:v>
                </c:pt>
                <c:pt idx="34">
                  <c:v>-0.14999999999999938</c:v>
                </c:pt>
                <c:pt idx="35">
                  <c:v>-0.12499999999999939</c:v>
                </c:pt>
                <c:pt idx="36">
                  <c:v>-9.9999999999999395E-2</c:v>
                </c:pt>
                <c:pt idx="37">
                  <c:v>-7.49999999999994E-2</c:v>
                </c:pt>
                <c:pt idx="38">
                  <c:v>-4.9999999999999399E-2</c:v>
                </c:pt>
                <c:pt idx="39">
                  <c:v>-2.4999999999999398E-2</c:v>
                </c:pt>
                <c:pt idx="40">
                  <c:v>6.0368376963992887E-16</c:v>
                </c:pt>
                <c:pt idx="41">
                  <c:v>2.5000000000000605E-2</c:v>
                </c:pt>
                <c:pt idx="42">
                  <c:v>5.0000000000000606E-2</c:v>
                </c:pt>
                <c:pt idx="43">
                  <c:v>7.5000000000000608E-2</c:v>
                </c:pt>
                <c:pt idx="44">
                  <c:v>0.10000000000000062</c:v>
                </c:pt>
                <c:pt idx="45">
                  <c:v>0.12500000000000061</c:v>
                </c:pt>
                <c:pt idx="46">
                  <c:v>0.15000000000000061</c:v>
                </c:pt>
                <c:pt idx="47">
                  <c:v>0.1750000000000006</c:v>
                </c:pt>
                <c:pt idx="48">
                  <c:v>0.20000000000000059</c:v>
                </c:pt>
                <c:pt idx="49">
                  <c:v>0.22500000000000059</c:v>
                </c:pt>
                <c:pt idx="50">
                  <c:v>0.25000000000000061</c:v>
                </c:pt>
                <c:pt idx="51">
                  <c:v>0.27500000000000063</c:v>
                </c:pt>
                <c:pt idx="52">
                  <c:v>0.30000000000000066</c:v>
                </c:pt>
                <c:pt idx="53">
                  <c:v>0.32500000000000068</c:v>
                </c:pt>
                <c:pt idx="54">
                  <c:v>0.3500000000000007</c:v>
                </c:pt>
                <c:pt idx="55">
                  <c:v>0.37500000000000072</c:v>
                </c:pt>
                <c:pt idx="56">
                  <c:v>0.40000000000000074</c:v>
                </c:pt>
                <c:pt idx="57">
                  <c:v>0.42500000000000077</c:v>
                </c:pt>
                <c:pt idx="58">
                  <c:v>0.45000000000000079</c:v>
                </c:pt>
                <c:pt idx="59">
                  <c:v>0.47500000000000081</c:v>
                </c:pt>
                <c:pt idx="60">
                  <c:v>0.50000000000000078</c:v>
                </c:pt>
                <c:pt idx="61">
                  <c:v>0.5250000000000008</c:v>
                </c:pt>
                <c:pt idx="62">
                  <c:v>0.55000000000000082</c:v>
                </c:pt>
                <c:pt idx="63">
                  <c:v>0.57500000000000084</c:v>
                </c:pt>
                <c:pt idx="64">
                  <c:v>0.60000000000000087</c:v>
                </c:pt>
                <c:pt idx="65">
                  <c:v>0.62500000000000089</c:v>
                </c:pt>
                <c:pt idx="66">
                  <c:v>0.65000000000000091</c:v>
                </c:pt>
                <c:pt idx="67">
                  <c:v>0.67500000000000093</c:v>
                </c:pt>
                <c:pt idx="68">
                  <c:v>0.70000000000000095</c:v>
                </c:pt>
                <c:pt idx="69">
                  <c:v>0.72500000000000098</c:v>
                </c:pt>
                <c:pt idx="70">
                  <c:v>0.750000000000001</c:v>
                </c:pt>
                <c:pt idx="71">
                  <c:v>0.77500000000000102</c:v>
                </c:pt>
                <c:pt idx="72">
                  <c:v>0.80000000000000104</c:v>
                </c:pt>
                <c:pt idx="73">
                  <c:v>0.82500000000000107</c:v>
                </c:pt>
                <c:pt idx="74">
                  <c:v>0.85000000000000109</c:v>
                </c:pt>
                <c:pt idx="75">
                  <c:v>0.87500000000000111</c:v>
                </c:pt>
                <c:pt idx="76">
                  <c:v>0.90000000000000113</c:v>
                </c:pt>
                <c:pt idx="77">
                  <c:v>0.92500000000000115</c:v>
                </c:pt>
                <c:pt idx="78">
                  <c:v>0.95000000000000118</c:v>
                </c:pt>
                <c:pt idx="79">
                  <c:v>0.9750000000000012</c:v>
                </c:pt>
                <c:pt idx="80">
                  <c:v>0.99999000000000005</c:v>
                </c:pt>
              </c:numCache>
            </c:numRef>
          </c:xVal>
          <c:yVal>
            <c:numRef>
              <c:f>algebra!$C$46:$CE$46</c:f>
              <c:numCache>
                <c:formatCode>General</c:formatCode>
                <c:ptCount val="81"/>
                <c:pt idx="0">
                  <c:v>1.2775350245148509</c:v>
                </c:pt>
                <c:pt idx="1">
                  <c:v>1.2829716655969952</c:v>
                </c:pt>
                <c:pt idx="2">
                  <c:v>1.2881740700177171</c:v>
                </c:pt>
                <c:pt idx="3">
                  <c:v>1.293152602409138</c:v>
                </c:pt>
                <c:pt idx="4">
                  <c:v>1.2979184863964628</c:v>
                </c:pt>
                <c:pt idx="5">
                  <c:v>1.3024817735717378</c:v>
                </c:pt>
                <c:pt idx="6">
                  <c:v>1.3068515027147236</c:v>
                </c:pt>
                <c:pt idx="7">
                  <c:v>1.3110358317980411</c:v>
                </c:pt>
                <c:pt idx="8">
                  <c:v>1.3150421482518651</c:v>
                </c:pt>
                <c:pt idx="9">
                  <c:v>1.3188771617046857</c:v>
                </c:pt>
                <c:pt idx="10">
                  <c:v>1.3225469824806266</c:v>
                </c:pt>
                <c:pt idx="11">
                  <c:v>1.3260571884297514</c:v>
                </c:pt>
                <c:pt idx="12">
                  <c:v>1.3294128821326008</c:v>
                </c:pt>
                <c:pt idx="13">
                  <c:v>1.3326187401093543</c:v>
                </c:pt>
                <c:pt idx="14">
                  <c:v>1.3356790553457232</c:v>
                </c:pt>
                <c:pt idx="15">
                  <c:v>1.3385977741989681</c:v>
                </c:pt>
                <c:pt idx="16">
                  <c:v>1.3413785285515611</c:v>
                </c:pt>
                <c:pt idx="17">
                  <c:v>1.3440246639245477</c:v>
                </c:pt>
                <c:pt idx="18">
                  <c:v>1.3465392641384266</c:v>
                </c:pt>
                <c:pt idx="19">
                  <c:v>1.3489251730094032</c:v>
                </c:pt>
                <c:pt idx="20">
                  <c:v>1.3511850134879293</c:v>
                </c:pt>
                <c:pt idx="21">
                  <c:v>1.353321204580517</c:v>
                </c:pt>
                <c:pt idx="22">
                  <c:v>1.3553359763417903</c:v>
                </c:pt>
                <c:pt idx="23">
                  <c:v>1.3572313831792422</c:v>
                </c:pt>
                <c:pt idx="24">
                  <c:v>1.3590093156763079</c:v>
                </c:pt>
                <c:pt idx="25">
                  <c:v>1.3606715111086856</c:v>
                </c:pt>
                <c:pt idx="26">
                  <c:v>1.3622195628031568</c:v>
                </c:pt>
                <c:pt idx="27">
                  <c:v>1.3636549284665791</c:v>
                </c:pt>
                <c:pt idx="28">
                  <c:v>1.3649789375944734</c:v>
                </c:pt>
                <c:pt idx="29">
                  <c:v>1.366192798053135</c:v>
                </c:pt>
                <c:pt idx="30">
                  <c:v>1.3672976019159568</c:v>
                </c:pt>
                <c:pt idx="31">
                  <c:v>1.3682943306233164</c:v>
                </c:pt>
                <c:pt idx="32">
                  <c:v>1.3691838595255434</c:v>
                </c:pt>
                <c:pt idx="33">
                  <c:v>1.3699669618599895</c:v>
                </c:pt>
                <c:pt idx="34">
                  <c:v>1.3706443122057603</c:v>
                </c:pt>
                <c:pt idx="35">
                  <c:v>1.3712164894531043</c:v>
                </c:pt>
                <c:pt idx="36">
                  <c:v>1.3716839793186242</c:v>
                </c:pt>
                <c:pt idx="37">
                  <c:v>1.3720471764322419</c:v>
                </c:pt>
                <c:pt idx="38">
                  <c:v>1.3723063860171019</c:v>
                </c:pt>
                <c:pt idx="39">
                  <c:v>1.3724618251792555</c:v>
                </c:pt>
                <c:pt idx="40">
                  <c:v>1.3725136238199143</c:v>
                </c:pt>
                <c:pt idx="41">
                  <c:v>1.3724618251792553</c:v>
                </c:pt>
                <c:pt idx="42">
                  <c:v>1.3723063860171019</c:v>
                </c:pt>
                <c:pt idx="43">
                  <c:v>1.3720471764322419</c:v>
                </c:pt>
                <c:pt idx="44">
                  <c:v>1.3716839793186242</c:v>
                </c:pt>
                <c:pt idx="45">
                  <c:v>1.371216489453104</c:v>
                </c:pt>
                <c:pt idx="46">
                  <c:v>1.3706443122057603</c:v>
                </c:pt>
                <c:pt idx="47">
                  <c:v>1.3699669618599895</c:v>
                </c:pt>
                <c:pt idx="48">
                  <c:v>1.3691838595255434</c:v>
                </c:pt>
                <c:pt idx="49">
                  <c:v>1.3682943306233164</c:v>
                </c:pt>
                <c:pt idx="50">
                  <c:v>1.3672976019159568</c:v>
                </c:pt>
                <c:pt idx="51">
                  <c:v>1.366192798053135</c:v>
                </c:pt>
                <c:pt idx="52">
                  <c:v>1.3649789375944736</c:v>
                </c:pt>
                <c:pt idx="53">
                  <c:v>1.3636549284665791</c:v>
                </c:pt>
                <c:pt idx="54">
                  <c:v>1.3622195628031568</c:v>
                </c:pt>
                <c:pt idx="55">
                  <c:v>1.3606715111086858</c:v>
                </c:pt>
                <c:pt idx="56">
                  <c:v>1.3590093156763079</c:v>
                </c:pt>
                <c:pt idx="57">
                  <c:v>1.3572313831792417</c:v>
                </c:pt>
                <c:pt idx="58">
                  <c:v>1.35533597634179</c:v>
                </c:pt>
                <c:pt idx="59">
                  <c:v>1.353321204580517</c:v>
                </c:pt>
                <c:pt idx="60">
                  <c:v>1.3511850134879291</c:v>
                </c:pt>
                <c:pt idx="61">
                  <c:v>1.3489251730094032</c:v>
                </c:pt>
                <c:pt idx="62">
                  <c:v>1.3465392641384266</c:v>
                </c:pt>
                <c:pt idx="63">
                  <c:v>1.3440246639245474</c:v>
                </c:pt>
                <c:pt idx="64">
                  <c:v>1.3413785285515609</c:v>
                </c:pt>
                <c:pt idx="65">
                  <c:v>1.3385977741989681</c:v>
                </c:pt>
                <c:pt idx="66">
                  <c:v>1.335679055345723</c:v>
                </c:pt>
                <c:pt idx="67">
                  <c:v>1.3326187401093541</c:v>
                </c:pt>
                <c:pt idx="68">
                  <c:v>1.3294128821326006</c:v>
                </c:pt>
                <c:pt idx="69">
                  <c:v>1.3260571884297514</c:v>
                </c:pt>
                <c:pt idx="70">
                  <c:v>1.3225469824806266</c:v>
                </c:pt>
                <c:pt idx="71">
                  <c:v>1.3188771617046855</c:v>
                </c:pt>
                <c:pt idx="72">
                  <c:v>1.3150421482518648</c:v>
                </c:pt>
                <c:pt idx="73">
                  <c:v>1.3110358317980411</c:v>
                </c:pt>
                <c:pt idx="74">
                  <c:v>1.3068515027147234</c:v>
                </c:pt>
                <c:pt idx="75">
                  <c:v>1.3024817735717376</c:v>
                </c:pt>
                <c:pt idx="76">
                  <c:v>1.2979184863964626</c:v>
                </c:pt>
                <c:pt idx="77">
                  <c:v>1.2931526024091378</c:v>
                </c:pt>
                <c:pt idx="78">
                  <c:v>1.2881740700177171</c:v>
                </c:pt>
                <c:pt idx="79">
                  <c:v>1.2829716655969949</c:v>
                </c:pt>
                <c:pt idx="80">
                  <c:v>1.2775350245148509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5C9-4830-8B80-ECF21B6FD9FF}"/>
            </c:ext>
          </c:extLst>
        </c:ser>
        <c:ser>
          <c:idx val="6"/>
          <c:order val="6"/>
          <c:tx>
            <c:strRef>
              <c:f>algebra!$B$57</c:f>
              <c:strCache>
                <c:ptCount val="1"/>
                <c:pt idx="0">
                  <c:v>r = p1/p2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algebra!$C$6:$CD$6</c:f>
              <c:numCache>
                <c:formatCode>General</c:formatCode>
                <c:ptCount val="80"/>
                <c:pt idx="0">
                  <c:v>-0.99999000000000005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-0.92499999999999993</c:v>
                </c:pt>
                <c:pt idx="4">
                  <c:v>-0.89999999999999991</c:v>
                </c:pt>
                <c:pt idx="5">
                  <c:v>-0.87499999999999989</c:v>
                </c:pt>
                <c:pt idx="6">
                  <c:v>-0.84999999999999987</c:v>
                </c:pt>
                <c:pt idx="7">
                  <c:v>-0.82499999999999984</c:v>
                </c:pt>
                <c:pt idx="8">
                  <c:v>-0.79999999999999982</c:v>
                </c:pt>
                <c:pt idx="9">
                  <c:v>-0.7749999999999998</c:v>
                </c:pt>
                <c:pt idx="10">
                  <c:v>-0.74999999999999978</c:v>
                </c:pt>
                <c:pt idx="11">
                  <c:v>-0.72499999999999976</c:v>
                </c:pt>
                <c:pt idx="12">
                  <c:v>-0.69999999999999973</c:v>
                </c:pt>
                <c:pt idx="13">
                  <c:v>-0.67499999999999971</c:v>
                </c:pt>
                <c:pt idx="14">
                  <c:v>-0.64999999999999969</c:v>
                </c:pt>
                <c:pt idx="15">
                  <c:v>-0.62499999999999967</c:v>
                </c:pt>
                <c:pt idx="16">
                  <c:v>-0.59999999999999964</c:v>
                </c:pt>
                <c:pt idx="17">
                  <c:v>-0.57499999999999962</c:v>
                </c:pt>
                <c:pt idx="18">
                  <c:v>-0.5499999999999996</c:v>
                </c:pt>
                <c:pt idx="19">
                  <c:v>-0.52499999999999958</c:v>
                </c:pt>
                <c:pt idx="20">
                  <c:v>-0.49999999999999956</c:v>
                </c:pt>
                <c:pt idx="21">
                  <c:v>-0.47499999999999953</c:v>
                </c:pt>
                <c:pt idx="22">
                  <c:v>-0.44999999999999951</c:v>
                </c:pt>
                <c:pt idx="23">
                  <c:v>-0.42499999999999949</c:v>
                </c:pt>
                <c:pt idx="24">
                  <c:v>-0.39999999999999947</c:v>
                </c:pt>
                <c:pt idx="25">
                  <c:v>-0.37499999999999944</c:v>
                </c:pt>
                <c:pt idx="26">
                  <c:v>-0.34999999999999942</c:v>
                </c:pt>
                <c:pt idx="27">
                  <c:v>-0.3249999999999994</c:v>
                </c:pt>
                <c:pt idx="28">
                  <c:v>-0.29999999999999938</c:v>
                </c:pt>
                <c:pt idx="29">
                  <c:v>-0.27499999999999936</c:v>
                </c:pt>
                <c:pt idx="30">
                  <c:v>-0.24999999999999936</c:v>
                </c:pt>
                <c:pt idx="31">
                  <c:v>-0.22499999999999937</c:v>
                </c:pt>
                <c:pt idx="32">
                  <c:v>-0.19999999999999937</c:v>
                </c:pt>
                <c:pt idx="33">
                  <c:v>-0.17499999999999938</c:v>
                </c:pt>
                <c:pt idx="34">
                  <c:v>-0.14999999999999938</c:v>
                </c:pt>
                <c:pt idx="35">
                  <c:v>-0.12499999999999939</c:v>
                </c:pt>
                <c:pt idx="36">
                  <c:v>-9.9999999999999395E-2</c:v>
                </c:pt>
                <c:pt idx="37">
                  <c:v>-7.49999999999994E-2</c:v>
                </c:pt>
                <c:pt idx="38">
                  <c:v>-4.9999999999999399E-2</c:v>
                </c:pt>
                <c:pt idx="39">
                  <c:v>-2.4999999999999398E-2</c:v>
                </c:pt>
                <c:pt idx="40">
                  <c:v>6.0368376963992887E-16</c:v>
                </c:pt>
                <c:pt idx="41">
                  <c:v>2.5000000000000605E-2</c:v>
                </c:pt>
                <c:pt idx="42">
                  <c:v>5.0000000000000606E-2</c:v>
                </c:pt>
                <c:pt idx="43">
                  <c:v>7.5000000000000608E-2</c:v>
                </c:pt>
                <c:pt idx="44">
                  <c:v>0.10000000000000062</c:v>
                </c:pt>
                <c:pt idx="45">
                  <c:v>0.12500000000000061</c:v>
                </c:pt>
                <c:pt idx="46">
                  <c:v>0.15000000000000061</c:v>
                </c:pt>
                <c:pt idx="47">
                  <c:v>0.1750000000000006</c:v>
                </c:pt>
                <c:pt idx="48">
                  <c:v>0.20000000000000059</c:v>
                </c:pt>
                <c:pt idx="49">
                  <c:v>0.22500000000000059</c:v>
                </c:pt>
                <c:pt idx="50">
                  <c:v>0.25000000000000061</c:v>
                </c:pt>
                <c:pt idx="51">
                  <c:v>0.27500000000000063</c:v>
                </c:pt>
                <c:pt idx="52">
                  <c:v>0.30000000000000066</c:v>
                </c:pt>
                <c:pt idx="53">
                  <c:v>0.32500000000000068</c:v>
                </c:pt>
                <c:pt idx="54">
                  <c:v>0.3500000000000007</c:v>
                </c:pt>
                <c:pt idx="55">
                  <c:v>0.37500000000000072</c:v>
                </c:pt>
                <c:pt idx="56">
                  <c:v>0.40000000000000074</c:v>
                </c:pt>
                <c:pt idx="57">
                  <c:v>0.42500000000000077</c:v>
                </c:pt>
                <c:pt idx="58">
                  <c:v>0.45000000000000079</c:v>
                </c:pt>
                <c:pt idx="59">
                  <c:v>0.47500000000000081</c:v>
                </c:pt>
                <c:pt idx="60">
                  <c:v>0.50000000000000078</c:v>
                </c:pt>
                <c:pt idx="61">
                  <c:v>0.5250000000000008</c:v>
                </c:pt>
                <c:pt idx="62">
                  <c:v>0.55000000000000082</c:v>
                </c:pt>
                <c:pt idx="63">
                  <c:v>0.57500000000000084</c:v>
                </c:pt>
                <c:pt idx="64">
                  <c:v>0.60000000000000087</c:v>
                </c:pt>
                <c:pt idx="65">
                  <c:v>0.62500000000000089</c:v>
                </c:pt>
                <c:pt idx="66">
                  <c:v>0.65000000000000091</c:v>
                </c:pt>
                <c:pt idx="67">
                  <c:v>0.67500000000000093</c:v>
                </c:pt>
                <c:pt idx="68">
                  <c:v>0.70000000000000095</c:v>
                </c:pt>
                <c:pt idx="69">
                  <c:v>0.72500000000000098</c:v>
                </c:pt>
                <c:pt idx="70">
                  <c:v>0.750000000000001</c:v>
                </c:pt>
                <c:pt idx="71">
                  <c:v>0.77500000000000102</c:v>
                </c:pt>
                <c:pt idx="72">
                  <c:v>0.80000000000000104</c:v>
                </c:pt>
                <c:pt idx="73">
                  <c:v>0.82500000000000107</c:v>
                </c:pt>
                <c:pt idx="74">
                  <c:v>0.85000000000000109</c:v>
                </c:pt>
                <c:pt idx="75">
                  <c:v>0.87500000000000111</c:v>
                </c:pt>
                <c:pt idx="76">
                  <c:v>0.90000000000000113</c:v>
                </c:pt>
                <c:pt idx="77">
                  <c:v>0.92500000000000115</c:v>
                </c:pt>
                <c:pt idx="78">
                  <c:v>0.95000000000000118</c:v>
                </c:pt>
                <c:pt idx="79">
                  <c:v>0.9750000000000012</c:v>
                </c:pt>
              </c:numCache>
            </c:numRef>
          </c:xVal>
          <c:yVal>
            <c:numRef>
              <c:f>algebra!$C$57:$CD$57</c:f>
              <c:numCache>
                <c:formatCode>General</c:formatCode>
                <c:ptCount val="80"/>
                <c:pt idx="0">
                  <c:v>5.0000250001022458E-6</c:v>
                </c:pt>
                <c:pt idx="1">
                  <c:v>1.2658227848101276E-2</c:v>
                </c:pt>
                <c:pt idx="2">
                  <c:v>2.5641025641025664E-2</c:v>
                </c:pt>
                <c:pt idx="3">
                  <c:v>3.8961038961038995E-2</c:v>
                </c:pt>
                <c:pt idx="4">
                  <c:v>5.2631578947368474E-2</c:v>
                </c:pt>
                <c:pt idx="5">
                  <c:v>6.6666666666666721E-2</c:v>
                </c:pt>
                <c:pt idx="6">
                  <c:v>8.1081081081081155E-2</c:v>
                </c:pt>
                <c:pt idx="7">
                  <c:v>9.5890410958904201E-2</c:v>
                </c:pt>
                <c:pt idx="8">
                  <c:v>0.1111111111111112</c:v>
                </c:pt>
                <c:pt idx="9">
                  <c:v>0.1267605633802818</c:v>
                </c:pt>
                <c:pt idx="10">
                  <c:v>0.14285714285714302</c:v>
                </c:pt>
                <c:pt idx="11">
                  <c:v>0.15942028985507264</c:v>
                </c:pt>
                <c:pt idx="12">
                  <c:v>0.1764705882352943</c:v>
                </c:pt>
                <c:pt idx="13">
                  <c:v>0.19402985074626888</c:v>
                </c:pt>
                <c:pt idx="14">
                  <c:v>0.21212121212121235</c:v>
                </c:pt>
                <c:pt idx="15">
                  <c:v>0.23076923076923103</c:v>
                </c:pt>
                <c:pt idx="16">
                  <c:v>0.25000000000000028</c:v>
                </c:pt>
                <c:pt idx="17">
                  <c:v>0.2698412698412701</c:v>
                </c:pt>
                <c:pt idx="18">
                  <c:v>0.29032258064516159</c:v>
                </c:pt>
                <c:pt idx="19">
                  <c:v>0.31147540983606592</c:v>
                </c:pt>
                <c:pt idx="20">
                  <c:v>0.3333333333333337</c:v>
                </c:pt>
                <c:pt idx="21">
                  <c:v>0.35593220338983089</c:v>
                </c:pt>
                <c:pt idx="22">
                  <c:v>0.37931034482758669</c:v>
                </c:pt>
                <c:pt idx="23">
                  <c:v>0.40350877192982509</c:v>
                </c:pt>
                <c:pt idx="24">
                  <c:v>0.4285714285714291</c:v>
                </c:pt>
                <c:pt idx="25">
                  <c:v>0.45454545454545509</c:v>
                </c:pt>
                <c:pt idx="26">
                  <c:v>0.48148148148148212</c:v>
                </c:pt>
                <c:pt idx="27">
                  <c:v>0.50943396226415172</c:v>
                </c:pt>
                <c:pt idx="28">
                  <c:v>0.53846153846153921</c:v>
                </c:pt>
                <c:pt idx="29">
                  <c:v>0.56862745098039302</c:v>
                </c:pt>
                <c:pt idx="30">
                  <c:v>0.60000000000000087</c:v>
                </c:pt>
                <c:pt idx="31">
                  <c:v>0.63265306122449061</c:v>
                </c:pt>
                <c:pt idx="32">
                  <c:v>0.6666666666666673</c:v>
                </c:pt>
                <c:pt idx="33">
                  <c:v>0.7021276595744691</c:v>
                </c:pt>
                <c:pt idx="34">
                  <c:v>0.73913043478260987</c:v>
                </c:pt>
                <c:pt idx="35">
                  <c:v>0.77777777777777879</c:v>
                </c:pt>
                <c:pt idx="36">
                  <c:v>0.81818181818181912</c:v>
                </c:pt>
                <c:pt idx="37">
                  <c:v>0.86046511627907063</c:v>
                </c:pt>
                <c:pt idx="38">
                  <c:v>0.90476190476190599</c:v>
                </c:pt>
                <c:pt idx="39">
                  <c:v>0.95121951219512335</c:v>
                </c:pt>
                <c:pt idx="40">
                  <c:v>1.0000000000000013</c:v>
                </c:pt>
                <c:pt idx="41">
                  <c:v>1.0512820512820524</c:v>
                </c:pt>
                <c:pt idx="42">
                  <c:v>1.1052631578947385</c:v>
                </c:pt>
                <c:pt idx="43">
                  <c:v>1.1621621621621638</c:v>
                </c:pt>
                <c:pt idx="44">
                  <c:v>1.2222222222222234</c:v>
                </c:pt>
                <c:pt idx="45">
                  <c:v>1.2857142857142874</c:v>
                </c:pt>
                <c:pt idx="46">
                  <c:v>1.3529411764705899</c:v>
                </c:pt>
                <c:pt idx="47">
                  <c:v>1.4242424242424263</c:v>
                </c:pt>
                <c:pt idx="48">
                  <c:v>1.5000000000000022</c:v>
                </c:pt>
                <c:pt idx="49">
                  <c:v>1.5806451612903243</c:v>
                </c:pt>
                <c:pt idx="50">
                  <c:v>1.666666666666669</c:v>
                </c:pt>
                <c:pt idx="51">
                  <c:v>1.7586206896551746</c:v>
                </c:pt>
                <c:pt idx="52">
                  <c:v>1.8571428571428601</c:v>
                </c:pt>
                <c:pt idx="53">
                  <c:v>1.9629629629629659</c:v>
                </c:pt>
                <c:pt idx="54">
                  <c:v>2.0769230769230806</c:v>
                </c:pt>
                <c:pt idx="55">
                  <c:v>2.2000000000000033</c:v>
                </c:pt>
                <c:pt idx="56">
                  <c:v>2.3333333333333375</c:v>
                </c:pt>
                <c:pt idx="57">
                  <c:v>2.4782608695652217</c:v>
                </c:pt>
                <c:pt idx="58">
                  <c:v>2.636363636363642</c:v>
                </c:pt>
                <c:pt idx="59">
                  <c:v>2.8095238095238151</c:v>
                </c:pt>
                <c:pt idx="60">
                  <c:v>3.0000000000000071</c:v>
                </c:pt>
                <c:pt idx="61">
                  <c:v>3.2105263157894801</c:v>
                </c:pt>
                <c:pt idx="62">
                  <c:v>3.4444444444444513</c:v>
                </c:pt>
                <c:pt idx="63">
                  <c:v>3.7058823529411864</c:v>
                </c:pt>
                <c:pt idx="64">
                  <c:v>4.0000000000000133</c:v>
                </c:pt>
                <c:pt idx="65">
                  <c:v>4.3333333333333437</c:v>
                </c:pt>
                <c:pt idx="66">
                  <c:v>4.714285714285726</c:v>
                </c:pt>
                <c:pt idx="67">
                  <c:v>5.1538461538461737</c:v>
                </c:pt>
                <c:pt idx="68">
                  <c:v>5.6666666666666901</c:v>
                </c:pt>
                <c:pt idx="69">
                  <c:v>6.2727272727273009</c:v>
                </c:pt>
                <c:pt idx="70">
                  <c:v>7.0000000000000231</c:v>
                </c:pt>
                <c:pt idx="71">
                  <c:v>7.888888888888931</c:v>
                </c:pt>
                <c:pt idx="72">
                  <c:v>9.0000000000000533</c:v>
                </c:pt>
                <c:pt idx="73">
                  <c:v>10.428571428571498</c:v>
                </c:pt>
                <c:pt idx="74">
                  <c:v>12.333333333333426</c:v>
                </c:pt>
                <c:pt idx="75">
                  <c:v>15.000000000000137</c:v>
                </c:pt>
                <c:pt idx="76">
                  <c:v>19.000000000000284</c:v>
                </c:pt>
                <c:pt idx="77">
                  <c:v>25.666666666667048</c:v>
                </c:pt>
                <c:pt idx="78">
                  <c:v>39.000000000000853</c:v>
                </c:pt>
                <c:pt idx="79">
                  <c:v>79.000000000003411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5C9-4830-8B80-ECF21B6FD9FF}"/>
            </c:ext>
          </c:extLst>
        </c:ser>
        <c:ser>
          <c:idx val="7"/>
          <c:order val="7"/>
          <c:tx>
            <c:strRef>
              <c:f>algebra!$B$58</c:f>
              <c:strCache>
                <c:ptCount val="1"/>
                <c:pt idx="0">
                  <c:v>r-</c:v>
                </c:pt>
              </c:strCache>
            </c:strRef>
          </c:tx>
          <c:spPr>
            <a:ln w="12700">
              <a:solidFill>
                <a:srgbClr val="339966"/>
              </a:solidFill>
              <a:prstDash val="sysDash"/>
            </a:ln>
          </c:spPr>
          <c:marker>
            <c:symbol val="none"/>
          </c:marker>
          <c:xVal>
            <c:numRef>
              <c:f>algebra!$C$6:$CE$6</c:f>
              <c:numCache>
                <c:formatCode>General</c:formatCode>
                <c:ptCount val="81"/>
                <c:pt idx="0">
                  <c:v>-0.99999000000000005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-0.92499999999999993</c:v>
                </c:pt>
                <c:pt idx="4">
                  <c:v>-0.89999999999999991</c:v>
                </c:pt>
                <c:pt idx="5">
                  <c:v>-0.87499999999999989</c:v>
                </c:pt>
                <c:pt idx="6">
                  <c:v>-0.84999999999999987</c:v>
                </c:pt>
                <c:pt idx="7">
                  <c:v>-0.82499999999999984</c:v>
                </c:pt>
                <c:pt idx="8">
                  <c:v>-0.79999999999999982</c:v>
                </c:pt>
                <c:pt idx="9">
                  <c:v>-0.7749999999999998</c:v>
                </c:pt>
                <c:pt idx="10">
                  <c:v>-0.74999999999999978</c:v>
                </c:pt>
                <c:pt idx="11">
                  <c:v>-0.72499999999999976</c:v>
                </c:pt>
                <c:pt idx="12">
                  <c:v>-0.69999999999999973</c:v>
                </c:pt>
                <c:pt idx="13">
                  <c:v>-0.67499999999999971</c:v>
                </c:pt>
                <c:pt idx="14">
                  <c:v>-0.64999999999999969</c:v>
                </c:pt>
                <c:pt idx="15">
                  <c:v>-0.62499999999999967</c:v>
                </c:pt>
                <c:pt idx="16">
                  <c:v>-0.59999999999999964</c:v>
                </c:pt>
                <c:pt idx="17">
                  <c:v>-0.57499999999999962</c:v>
                </c:pt>
                <c:pt idx="18">
                  <c:v>-0.5499999999999996</c:v>
                </c:pt>
                <c:pt idx="19">
                  <c:v>-0.52499999999999958</c:v>
                </c:pt>
                <c:pt idx="20">
                  <c:v>-0.49999999999999956</c:v>
                </c:pt>
                <c:pt idx="21">
                  <c:v>-0.47499999999999953</c:v>
                </c:pt>
                <c:pt idx="22">
                  <c:v>-0.44999999999999951</c:v>
                </c:pt>
                <c:pt idx="23">
                  <c:v>-0.42499999999999949</c:v>
                </c:pt>
                <c:pt idx="24">
                  <c:v>-0.39999999999999947</c:v>
                </c:pt>
                <c:pt idx="25">
                  <c:v>-0.37499999999999944</c:v>
                </c:pt>
                <c:pt idx="26">
                  <c:v>-0.34999999999999942</c:v>
                </c:pt>
                <c:pt idx="27">
                  <c:v>-0.3249999999999994</c:v>
                </c:pt>
                <c:pt idx="28">
                  <c:v>-0.29999999999999938</c:v>
                </c:pt>
                <c:pt idx="29">
                  <c:v>-0.27499999999999936</c:v>
                </c:pt>
                <c:pt idx="30">
                  <c:v>-0.24999999999999936</c:v>
                </c:pt>
                <c:pt idx="31">
                  <c:v>-0.22499999999999937</c:v>
                </c:pt>
                <c:pt idx="32">
                  <c:v>-0.19999999999999937</c:v>
                </c:pt>
                <c:pt idx="33">
                  <c:v>-0.17499999999999938</c:v>
                </c:pt>
                <c:pt idx="34">
                  <c:v>-0.14999999999999938</c:v>
                </c:pt>
                <c:pt idx="35">
                  <c:v>-0.12499999999999939</c:v>
                </c:pt>
                <c:pt idx="36">
                  <c:v>-9.9999999999999395E-2</c:v>
                </c:pt>
                <c:pt idx="37">
                  <c:v>-7.49999999999994E-2</c:v>
                </c:pt>
                <c:pt idx="38">
                  <c:v>-4.9999999999999399E-2</c:v>
                </c:pt>
                <c:pt idx="39">
                  <c:v>-2.4999999999999398E-2</c:v>
                </c:pt>
                <c:pt idx="40">
                  <c:v>6.0368376963992887E-16</c:v>
                </c:pt>
                <c:pt idx="41">
                  <c:v>2.5000000000000605E-2</c:v>
                </c:pt>
                <c:pt idx="42">
                  <c:v>5.0000000000000606E-2</c:v>
                </c:pt>
                <c:pt idx="43">
                  <c:v>7.5000000000000608E-2</c:v>
                </c:pt>
                <c:pt idx="44">
                  <c:v>0.10000000000000062</c:v>
                </c:pt>
                <c:pt idx="45">
                  <c:v>0.12500000000000061</c:v>
                </c:pt>
                <c:pt idx="46">
                  <c:v>0.15000000000000061</c:v>
                </c:pt>
                <c:pt idx="47">
                  <c:v>0.1750000000000006</c:v>
                </c:pt>
                <c:pt idx="48">
                  <c:v>0.20000000000000059</c:v>
                </c:pt>
                <c:pt idx="49">
                  <c:v>0.22500000000000059</c:v>
                </c:pt>
                <c:pt idx="50">
                  <c:v>0.25000000000000061</c:v>
                </c:pt>
                <c:pt idx="51">
                  <c:v>0.27500000000000063</c:v>
                </c:pt>
                <c:pt idx="52">
                  <c:v>0.30000000000000066</c:v>
                </c:pt>
                <c:pt idx="53">
                  <c:v>0.32500000000000068</c:v>
                </c:pt>
                <c:pt idx="54">
                  <c:v>0.3500000000000007</c:v>
                </c:pt>
                <c:pt idx="55">
                  <c:v>0.37500000000000072</c:v>
                </c:pt>
                <c:pt idx="56">
                  <c:v>0.40000000000000074</c:v>
                </c:pt>
                <c:pt idx="57">
                  <c:v>0.42500000000000077</c:v>
                </c:pt>
                <c:pt idx="58">
                  <c:v>0.45000000000000079</c:v>
                </c:pt>
                <c:pt idx="59">
                  <c:v>0.47500000000000081</c:v>
                </c:pt>
                <c:pt idx="60">
                  <c:v>0.50000000000000078</c:v>
                </c:pt>
                <c:pt idx="61">
                  <c:v>0.5250000000000008</c:v>
                </c:pt>
                <c:pt idx="62">
                  <c:v>0.55000000000000082</c:v>
                </c:pt>
                <c:pt idx="63">
                  <c:v>0.57500000000000084</c:v>
                </c:pt>
                <c:pt idx="64">
                  <c:v>0.60000000000000087</c:v>
                </c:pt>
                <c:pt idx="65">
                  <c:v>0.62500000000000089</c:v>
                </c:pt>
                <c:pt idx="66">
                  <c:v>0.65000000000000091</c:v>
                </c:pt>
                <c:pt idx="67">
                  <c:v>0.67500000000000093</c:v>
                </c:pt>
                <c:pt idx="68">
                  <c:v>0.70000000000000095</c:v>
                </c:pt>
                <c:pt idx="69">
                  <c:v>0.72500000000000098</c:v>
                </c:pt>
                <c:pt idx="70">
                  <c:v>0.750000000000001</c:v>
                </c:pt>
                <c:pt idx="71">
                  <c:v>0.77500000000000102</c:v>
                </c:pt>
                <c:pt idx="72">
                  <c:v>0.80000000000000104</c:v>
                </c:pt>
                <c:pt idx="73">
                  <c:v>0.82500000000000107</c:v>
                </c:pt>
                <c:pt idx="74">
                  <c:v>0.85000000000000109</c:v>
                </c:pt>
                <c:pt idx="75">
                  <c:v>0.87500000000000111</c:v>
                </c:pt>
                <c:pt idx="76">
                  <c:v>0.90000000000000113</c:v>
                </c:pt>
                <c:pt idx="77">
                  <c:v>0.92500000000000115</c:v>
                </c:pt>
                <c:pt idx="78">
                  <c:v>0.95000000000000118</c:v>
                </c:pt>
                <c:pt idx="79">
                  <c:v>0.9750000000000012</c:v>
                </c:pt>
                <c:pt idx="80">
                  <c:v>0.99999000000000005</c:v>
                </c:pt>
              </c:numCache>
            </c:numRef>
          </c:xVal>
          <c:yVal>
            <c:numRef>
              <c:f>algebra!$C$58:$CE$58</c:f>
              <c:numCache>
                <c:formatCode>General</c:formatCode>
                <c:ptCount val="81"/>
                <c:pt idx="0">
                  <c:v>6.5078074135721865E-11</c:v>
                </c:pt>
                <c:pt idx="1">
                  <c:v>3.8721988460421096E-4</c:v>
                </c:pt>
                <c:pt idx="2">
                  <c:v>1.4832128356666572E-3</c:v>
                </c:pt>
                <c:pt idx="3">
                  <c:v>3.2112218103194155E-3</c:v>
                </c:pt>
                <c:pt idx="4">
                  <c:v>5.5156201371424083E-3</c:v>
                </c:pt>
                <c:pt idx="5">
                  <c:v>8.3553795175823568E-3</c:v>
                </c:pt>
                <c:pt idx="6">
                  <c:v>1.1699960952018286E-2</c:v>
                </c:pt>
                <c:pt idx="7">
                  <c:v>1.5526616063806854E-2</c:v>
                </c:pt>
                <c:pt idx="8">
                  <c:v>1.981855141584871E-2</c:v>
                </c:pt>
                <c:pt idx="9">
                  <c:v>2.4563643064004843E-2</c:v>
                </c:pt>
                <c:pt idx="10">
                  <c:v>2.975351433097562E-2</c:v>
                </c:pt>
                <c:pt idx="11">
                  <c:v>3.5382860593352793E-2</c:v>
                </c:pt>
                <c:pt idx="12">
                  <c:v>4.1448946460006408E-2</c:v>
                </c:pt>
                <c:pt idx="13">
                  <c:v>4.7951226039949606E-2</c:v>
                </c:pt>
                <c:pt idx="14">
                  <c:v>5.4891052906095084E-2</c:v>
                </c:pt>
                <c:pt idx="15">
                  <c:v>6.2271456636386675E-2</c:v>
                </c:pt>
                <c:pt idx="16">
                  <c:v>7.0096969615512469E-2</c:v>
                </c:pt>
                <c:pt idx="17">
                  <c:v>7.8373492383443794E-2</c:v>
                </c:pt>
                <c:pt idx="18">
                  <c:v>8.7108188995364974E-2</c:v>
                </c:pt>
                <c:pt idx="19">
                  <c:v>9.6309406093228939E-2</c:v>
                </c:pt>
                <c:pt idx="20">
                  <c:v>0.10598661098951076</c:v>
                </c:pt>
                <c:pt idx="21">
                  <c:v>0.11615034522880334</c:v>
                </c:pt>
                <c:pt idx="22">
                  <c:v>0.12681219095556476</c:v>
                </c:pt>
                <c:pt idx="23">
                  <c:v>0.13798474806640112</c:v>
                </c:pt>
                <c:pt idx="24">
                  <c:v>0.1496816206246116</c:v>
                </c:pt>
                <c:pt idx="25">
                  <c:v>0.16191741140659238</c:v>
                </c:pt>
                <c:pt idx="26">
                  <c:v>0.17470772376498775</c:v>
                </c:pt>
                <c:pt idx="27">
                  <c:v>0.18806917025452766</c:v>
                </c:pt>
                <c:pt idx="28">
                  <c:v>0.20201938768990355</c:v>
                </c:pt>
                <c:pt idx="29">
                  <c:v>0.21657705850329234</c:v>
                </c:pt>
                <c:pt idx="30">
                  <c:v>0.23176193845197174</c:v>
                </c:pt>
                <c:pt idx="31">
                  <c:v>0.24759489090157344</c:v>
                </c:pt>
                <c:pt idx="32">
                  <c:v>0.26409792808425436</c:v>
                </c:pt>
                <c:pt idx="33">
                  <c:v>0.28129425990880008</c:v>
                </c:pt>
                <c:pt idx="34">
                  <c:v>0.29920835108618371</c:v>
                </c:pt>
                <c:pt idx="35">
                  <c:v>0.31786598753374112</c:v>
                </c:pt>
                <c:pt idx="36">
                  <c:v>0.33729435323808704</c:v>
                </c:pt>
                <c:pt idx="37">
                  <c:v>0.35752211899538655</c:v>
                </c:pt>
                <c:pt idx="38">
                  <c:v>0.37857954471198935</c:v>
                </c:pt>
                <c:pt idx="39">
                  <c:v>0.40049859724354836</c:v>
                </c:pt>
                <c:pt idx="40">
                  <c:v>0.42331308608199775</c:v>
                </c:pt>
                <c:pt idx="41">
                  <c:v>0.44705881957359228</c:v>
                </c:pt>
                <c:pt idx="42">
                  <c:v>0.47177378477533649</c:v>
                </c:pt>
                <c:pt idx="43">
                  <c:v>0.49749835454118235</c:v>
                </c:pt>
                <c:pt idx="44">
                  <c:v>0.52427552598542027</c:v>
                </c:pt>
                <c:pt idx="45">
                  <c:v>0.55215119511409594</c:v>
                </c:pt>
                <c:pt idx="46">
                  <c:v>0.58117447316583049</c:v>
                </c:pt>
                <c:pt idx="47">
                  <c:v>0.6113980510864353</c:v>
                </c:pt>
                <c:pt idx="48">
                  <c:v>0.64287861961003379</c:v>
                </c:pt>
                <c:pt idx="49">
                  <c:v>0.67567735367530624</c:v>
                </c:pt>
                <c:pt idx="50">
                  <c:v>0.70986047142374342</c:v>
                </c:pt>
                <c:pt idx="51">
                  <c:v>0.7454998798781769</c:v>
                </c:pt>
                <c:pt idx="52">
                  <c:v>0.78267392167615202</c:v>
                </c:pt>
                <c:pt idx="53">
                  <c:v>0.82146824005304697</c:v>
                </c:pt>
                <c:pt idx="54">
                  <c:v>0.86197678278969014</c:v>
                </c:pt>
                <c:pt idx="55">
                  <c:v>0.90430297026204942</c:v>
                </c:pt>
                <c:pt idx="56">
                  <c:v>0.9485610583248727</c:v>
                </c:pt>
                <c:pt idx="57">
                  <c:v>0.99487773388308909</c:v>
                </c:pt>
                <c:pt idx="58">
                  <c:v>1.0433939901316811</c:v>
                </c:pt>
                <c:pt idx="59">
                  <c:v>1.0942673402213634</c:v>
                </c:pt>
                <c:pt idx="60">
                  <c:v>1.1476744434145947</c:v>
                </c:pt>
                <c:pt idx="61">
                  <c:v>1.2038142378502716</c:v>
                </c:pt>
                <c:pt idx="62">
                  <c:v>1.2629117005351964</c:v>
                </c:pt>
                <c:pt idx="63">
                  <c:v>1.3252223905310214</c:v>
                </c:pt>
                <c:pt idx="64">
                  <c:v>1.3910379789575191</c:v>
                </c:pt>
                <c:pt idx="65">
                  <c:v>1.4606930344121547</c:v>
                </c:pt>
                <c:pt idx="66">
                  <c:v>1.5345734221516971</c:v>
                </c:pt>
                <c:pt idx="67">
                  <c:v>1.6131268011094944</c:v>
                </c:pt>
                <c:pt idx="68">
                  <c:v>1.6968758817897844</c:v>
                </c:pt>
                <c:pt idx="69">
                  <c:v>1.7864353674747251</c:v>
                </c:pt>
                <c:pt idx="70">
                  <c:v>1.8825338850262419</c:v>
                </c:pt>
                <c:pt idx="71">
                  <c:v>1.9860427935626148</c:v>
                </c:pt>
                <c:pt idx="72">
                  <c:v>2.0980146680045726</c:v>
                </c:pt>
                <c:pt idx="73">
                  <c:v>2.2197357264456827</c:v>
                </c:pt>
                <c:pt idx="74">
                  <c:v>2.3527989728842726</c:v>
                </c:pt>
                <c:pt idx="75">
                  <c:v>2.4992093806130757</c:v>
                </c:pt>
                <c:pt idx="76">
                  <c:v>2.6615416204604014</c:v>
                </c:pt>
                <c:pt idx="77">
                  <c:v>2.8431926670731866</c:v>
                </c:pt>
                <c:pt idx="78">
                  <c:v>3.0488404947433496</c:v>
                </c:pt>
                <c:pt idx="79">
                  <c:v>3.285585607058648</c:v>
                </c:pt>
                <c:pt idx="80">
                  <c:v>3.5856836549805151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5C9-4830-8B80-ECF21B6FD9FF}"/>
            </c:ext>
          </c:extLst>
        </c:ser>
        <c:ser>
          <c:idx val="8"/>
          <c:order val="8"/>
          <c:tx>
            <c:strRef>
              <c:f>algebra!$B$59</c:f>
              <c:strCache>
                <c:ptCount val="1"/>
                <c:pt idx="0">
                  <c:v>r+</c:v>
                </c:pt>
              </c:strCache>
            </c:strRef>
          </c:tx>
          <c:spPr>
            <a:ln w="12700">
              <a:solidFill>
                <a:srgbClr val="339966"/>
              </a:solidFill>
              <a:prstDash val="sysDash"/>
            </a:ln>
          </c:spPr>
          <c:marker>
            <c:symbol val="none"/>
          </c:marker>
          <c:xVal>
            <c:numRef>
              <c:f>algebra!$C$6:$CE$6</c:f>
              <c:numCache>
                <c:formatCode>General</c:formatCode>
                <c:ptCount val="81"/>
                <c:pt idx="0">
                  <c:v>-0.99999000000000005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-0.92499999999999993</c:v>
                </c:pt>
                <c:pt idx="4">
                  <c:v>-0.89999999999999991</c:v>
                </c:pt>
                <c:pt idx="5">
                  <c:v>-0.87499999999999989</c:v>
                </c:pt>
                <c:pt idx="6">
                  <c:v>-0.84999999999999987</c:v>
                </c:pt>
                <c:pt idx="7">
                  <c:v>-0.82499999999999984</c:v>
                </c:pt>
                <c:pt idx="8">
                  <c:v>-0.79999999999999982</c:v>
                </c:pt>
                <c:pt idx="9">
                  <c:v>-0.7749999999999998</c:v>
                </c:pt>
                <c:pt idx="10">
                  <c:v>-0.74999999999999978</c:v>
                </c:pt>
                <c:pt idx="11">
                  <c:v>-0.72499999999999976</c:v>
                </c:pt>
                <c:pt idx="12">
                  <c:v>-0.69999999999999973</c:v>
                </c:pt>
                <c:pt idx="13">
                  <c:v>-0.67499999999999971</c:v>
                </c:pt>
                <c:pt idx="14">
                  <c:v>-0.64999999999999969</c:v>
                </c:pt>
                <c:pt idx="15">
                  <c:v>-0.62499999999999967</c:v>
                </c:pt>
                <c:pt idx="16">
                  <c:v>-0.59999999999999964</c:v>
                </c:pt>
                <c:pt idx="17">
                  <c:v>-0.57499999999999962</c:v>
                </c:pt>
                <c:pt idx="18">
                  <c:v>-0.5499999999999996</c:v>
                </c:pt>
                <c:pt idx="19">
                  <c:v>-0.52499999999999958</c:v>
                </c:pt>
                <c:pt idx="20">
                  <c:v>-0.49999999999999956</c:v>
                </c:pt>
                <c:pt idx="21">
                  <c:v>-0.47499999999999953</c:v>
                </c:pt>
                <c:pt idx="22">
                  <c:v>-0.44999999999999951</c:v>
                </c:pt>
                <c:pt idx="23">
                  <c:v>-0.42499999999999949</c:v>
                </c:pt>
                <c:pt idx="24">
                  <c:v>-0.39999999999999947</c:v>
                </c:pt>
                <c:pt idx="25">
                  <c:v>-0.37499999999999944</c:v>
                </c:pt>
                <c:pt idx="26">
                  <c:v>-0.34999999999999942</c:v>
                </c:pt>
                <c:pt idx="27">
                  <c:v>-0.3249999999999994</c:v>
                </c:pt>
                <c:pt idx="28">
                  <c:v>-0.29999999999999938</c:v>
                </c:pt>
                <c:pt idx="29">
                  <c:v>-0.27499999999999936</c:v>
                </c:pt>
                <c:pt idx="30">
                  <c:v>-0.24999999999999936</c:v>
                </c:pt>
                <c:pt idx="31">
                  <c:v>-0.22499999999999937</c:v>
                </c:pt>
                <c:pt idx="32">
                  <c:v>-0.19999999999999937</c:v>
                </c:pt>
                <c:pt idx="33">
                  <c:v>-0.17499999999999938</c:v>
                </c:pt>
                <c:pt idx="34">
                  <c:v>-0.14999999999999938</c:v>
                </c:pt>
                <c:pt idx="35">
                  <c:v>-0.12499999999999939</c:v>
                </c:pt>
                <c:pt idx="36">
                  <c:v>-9.9999999999999395E-2</c:v>
                </c:pt>
                <c:pt idx="37">
                  <c:v>-7.49999999999994E-2</c:v>
                </c:pt>
                <c:pt idx="38">
                  <c:v>-4.9999999999999399E-2</c:v>
                </c:pt>
                <c:pt idx="39">
                  <c:v>-2.4999999999999398E-2</c:v>
                </c:pt>
                <c:pt idx="40">
                  <c:v>6.0368376963992887E-16</c:v>
                </c:pt>
                <c:pt idx="41">
                  <c:v>2.5000000000000605E-2</c:v>
                </c:pt>
                <c:pt idx="42">
                  <c:v>5.0000000000000606E-2</c:v>
                </c:pt>
                <c:pt idx="43">
                  <c:v>7.5000000000000608E-2</c:v>
                </c:pt>
                <c:pt idx="44">
                  <c:v>0.10000000000000062</c:v>
                </c:pt>
                <c:pt idx="45">
                  <c:v>0.12500000000000061</c:v>
                </c:pt>
                <c:pt idx="46">
                  <c:v>0.15000000000000061</c:v>
                </c:pt>
                <c:pt idx="47">
                  <c:v>0.1750000000000006</c:v>
                </c:pt>
                <c:pt idx="48">
                  <c:v>0.20000000000000059</c:v>
                </c:pt>
                <c:pt idx="49">
                  <c:v>0.22500000000000059</c:v>
                </c:pt>
                <c:pt idx="50">
                  <c:v>0.25000000000000061</c:v>
                </c:pt>
                <c:pt idx="51">
                  <c:v>0.27500000000000063</c:v>
                </c:pt>
                <c:pt idx="52">
                  <c:v>0.30000000000000066</c:v>
                </c:pt>
                <c:pt idx="53">
                  <c:v>0.32500000000000068</c:v>
                </c:pt>
                <c:pt idx="54">
                  <c:v>0.3500000000000007</c:v>
                </c:pt>
                <c:pt idx="55">
                  <c:v>0.37500000000000072</c:v>
                </c:pt>
                <c:pt idx="56">
                  <c:v>0.40000000000000074</c:v>
                </c:pt>
                <c:pt idx="57">
                  <c:v>0.42500000000000077</c:v>
                </c:pt>
                <c:pt idx="58">
                  <c:v>0.45000000000000079</c:v>
                </c:pt>
                <c:pt idx="59">
                  <c:v>0.47500000000000081</c:v>
                </c:pt>
                <c:pt idx="60">
                  <c:v>0.50000000000000078</c:v>
                </c:pt>
                <c:pt idx="61">
                  <c:v>0.5250000000000008</c:v>
                </c:pt>
                <c:pt idx="62">
                  <c:v>0.55000000000000082</c:v>
                </c:pt>
                <c:pt idx="63">
                  <c:v>0.57500000000000084</c:v>
                </c:pt>
                <c:pt idx="64">
                  <c:v>0.60000000000000087</c:v>
                </c:pt>
                <c:pt idx="65">
                  <c:v>0.62500000000000089</c:v>
                </c:pt>
                <c:pt idx="66">
                  <c:v>0.65000000000000091</c:v>
                </c:pt>
                <c:pt idx="67">
                  <c:v>0.67500000000000093</c:v>
                </c:pt>
                <c:pt idx="68">
                  <c:v>0.70000000000000095</c:v>
                </c:pt>
                <c:pt idx="69">
                  <c:v>0.72500000000000098</c:v>
                </c:pt>
                <c:pt idx="70">
                  <c:v>0.750000000000001</c:v>
                </c:pt>
                <c:pt idx="71">
                  <c:v>0.77500000000000102</c:v>
                </c:pt>
                <c:pt idx="72">
                  <c:v>0.80000000000000104</c:v>
                </c:pt>
                <c:pt idx="73">
                  <c:v>0.82500000000000107</c:v>
                </c:pt>
                <c:pt idx="74">
                  <c:v>0.85000000000000109</c:v>
                </c:pt>
                <c:pt idx="75">
                  <c:v>0.87500000000000111</c:v>
                </c:pt>
                <c:pt idx="76">
                  <c:v>0.90000000000000113</c:v>
                </c:pt>
                <c:pt idx="77">
                  <c:v>0.92500000000000115</c:v>
                </c:pt>
                <c:pt idx="78">
                  <c:v>0.95000000000000118</c:v>
                </c:pt>
                <c:pt idx="79">
                  <c:v>0.9750000000000012</c:v>
                </c:pt>
                <c:pt idx="80">
                  <c:v>0.99999000000000005</c:v>
                </c:pt>
              </c:numCache>
            </c:numRef>
          </c:xVal>
          <c:yVal>
            <c:numRef>
              <c:f>algebra!$C$59:$CE$59</c:f>
              <c:numCache>
                <c:formatCode>General</c:formatCode>
                <c:ptCount val="81"/>
                <c:pt idx="0">
                  <c:v>0.27888684452433493</c:v>
                </c:pt>
                <c:pt idx="1">
                  <c:v>0.30435974574871366</c:v>
                </c:pt>
                <c:pt idx="2">
                  <c:v>0.32799354434059458</c:v>
                </c:pt>
                <c:pt idx="3">
                  <c:v>0.35171728303218158</c:v>
                </c:pt>
                <c:pt idx="4">
                  <c:v>0.37572209741624135</c:v>
                </c:pt>
                <c:pt idx="5">
                  <c:v>0.40012653911962165</c:v>
                </c:pt>
                <c:pt idx="6">
                  <c:v>0.42502568707521698</c:v>
                </c:pt>
                <c:pt idx="7">
                  <c:v>0.45050407942085824</c:v>
                </c:pt>
                <c:pt idx="8">
                  <c:v>0.47664109086096396</c:v>
                </c:pt>
                <c:pt idx="9">
                  <c:v>0.50351382318715165</c:v>
                </c:pt>
                <c:pt idx="10">
                  <c:v>0.5311989377477061</c:v>
                </c:pt>
                <c:pt idx="11">
                  <c:v>0.55977396003617297</c:v>
                </c:pt>
                <c:pt idx="12">
                  <c:v>0.58931829412605607</c:v>
                </c:pt>
                <c:pt idx="13">
                  <c:v>0.61991406956490436</c:v>
                </c:pt>
                <c:pt idx="14">
                  <c:v>0.65164689128908238</c:v>
                </c:pt>
                <c:pt idx="15">
                  <c:v>0.68460653706235075</c:v>
                </c:pt>
                <c:pt idx="16">
                  <c:v>0.71888763292388991</c:v>
                </c:pt>
                <c:pt idx="17">
                  <c:v>0.75459032924979363</c:v>
                </c:pt>
                <c:pt idx="18">
                  <c:v>0.79182099554246144</c:v>
                </c:pt>
                <c:pt idx="19">
                  <c:v>0.8306929495914307</c:v>
                </c:pt>
                <c:pt idx="20">
                  <c:v>0.87132723546999358</c:v>
                </c:pt>
                <c:pt idx="21">
                  <c:v>0.91385346454524441</c:v>
                </c:pt>
                <c:pt idx="22">
                  <c:v>0.95841073406393473</c:v>
                </c:pt>
                <c:pt idx="23">
                  <c:v>1.0051486388150643</c:v>
                </c:pt>
                <c:pt idx="24">
                  <c:v>1.0542283928100202</c:v>
                </c:pt>
                <c:pt idx="25">
                  <c:v>1.1058240798548096</c:v>
                </c:pt>
                <c:pt idx="26">
                  <c:v>1.1601240543435705</c:v>
                </c:pt>
                <c:pt idx="27">
                  <c:v>1.2173325166356115</c:v>
                </c:pt>
                <c:pt idx="28">
                  <c:v>1.277671291076661</c:v>
                </c:pt>
                <c:pt idx="29">
                  <c:v>1.3413818392075576</c:v>
                </c:pt>
                <c:pt idx="30">
                  <c:v>1.4087275461251361</c:v>
                </c:pt>
                <c:pt idx="31">
                  <c:v>1.4799963245187406</c:v>
                </c:pt>
                <c:pt idx="32">
                  <c:v>1.5555035888525832</c:v>
                </c:pt>
                <c:pt idx="33">
                  <c:v>1.6355956618164453</c:v>
                </c:pt>
                <c:pt idx="34">
                  <c:v>1.7206536869258993</c:v>
                </c:pt>
                <c:pt idx="35">
                  <c:v>1.8110981355267439</c:v>
                </c:pt>
                <c:pt idx="36">
                  <c:v>1.9073940140929102</c:v>
                </c:pt>
                <c:pt idx="37">
                  <c:v>2.010056899428847</c:v>
                </c:pt>
                <c:pt idx="38">
                  <c:v>2.1196599562568172</c:v>
                </c:pt>
                <c:pt idx="39">
                  <c:v>2.2368421250559591</c:v>
                </c:pt>
                <c:pt idx="40">
                  <c:v>2.3623177097017454</c:v>
                </c:pt>
                <c:pt idx="41">
                  <c:v>2.4968876467547028</c:v>
                </c:pt>
                <c:pt idx="42">
                  <c:v>2.6414528042204966</c:v>
                </c:pt>
                <c:pt idx="43">
                  <c:v>2.7970297412924729</c:v>
                </c:pt>
                <c:pt idx="44">
                  <c:v>2.9647694673801106</c:v>
                </c:pt>
                <c:pt idx="45">
                  <c:v>3.145979875855244</c:v>
                </c:pt>
                <c:pt idx="46">
                  <c:v>3.3421527051962663</c:v>
                </c:pt>
                <c:pt idx="47">
                  <c:v>3.5549961109203543</c:v>
                </c:pt>
                <c:pt idx="48">
                  <c:v>3.7864742342127573</c:v>
                </c:pt>
                <c:pt idx="49">
                  <c:v>4.0388555529505394</c:v>
                </c:pt>
                <c:pt idx="50">
                  <c:v>4.3147723335392909</c:v>
                </c:pt>
                <c:pt idx="51">
                  <c:v>4.617294218098368</c:v>
                </c:pt>
                <c:pt idx="52">
                  <c:v>4.9500199532085878</c:v>
                </c:pt>
                <c:pt idx="53">
                  <c:v>5.3171925980565078</c:v>
                </c:pt>
                <c:pt idx="54">
                  <c:v>5.723845394180616</c:v>
                </c:pt>
                <c:pt idx="55">
                  <c:v>6.1759880627593118</c:v>
                </c:pt>
                <c:pt idx="56">
                  <c:v>6.680846959212956</c:v>
                </c:pt>
                <c:pt idx="57">
                  <c:v>7.247177778799025</c:v>
                </c:pt>
                <c:pt idx="58">
                  <c:v>7.8856771771288683</c:v>
                </c:pt>
                <c:pt idx="59">
                  <c:v>8.609531018010447</c:v>
                </c:pt>
                <c:pt idx="60">
                  <c:v>9.4351540318519387</c:v>
                </c:pt>
                <c:pt idx="61">
                  <c:v>10.383201813455162</c:v>
                </c:pt>
                <c:pt idx="62">
                  <c:v>11.479976929071688</c:v>
                </c:pt>
                <c:pt idx="63">
                  <c:v>12.759416093230673</c:v>
                </c:pt>
                <c:pt idx="64">
                  <c:v>14.265951944643064</c:v>
                </c:pt>
                <c:pt idx="65">
                  <c:v>16.058721828833562</c:v>
                </c:pt>
                <c:pt idx="66">
                  <c:v>18.217905233312933</c:v>
                </c:pt>
                <c:pt idx="67">
                  <c:v>20.854524119297338</c:v>
                </c:pt>
                <c:pt idx="68">
                  <c:v>24.12606556755059</c:v>
                </c:pt>
                <c:pt idx="69">
                  <c:v>28.262271145704791</c:v>
                </c:pt>
                <c:pt idx="70">
                  <c:v>33.609475132116813</c:v>
                </c:pt>
                <c:pt idx="71">
                  <c:v>40.710573647171792</c:v>
                </c:pt>
                <c:pt idx="72">
                  <c:v>50.457774587920532</c:v>
                </c:pt>
                <c:pt idx="73">
                  <c:v>64.405534077129332</c:v>
                </c:pt>
                <c:pt idx="74">
                  <c:v>85.470370721836289</c:v>
                </c:pt>
                <c:pt idx="75">
                  <c:v>119.68337259794147</c:v>
                </c:pt>
                <c:pt idx="76">
                  <c:v>181.30327599357187</c:v>
                </c:pt>
                <c:pt idx="77">
                  <c:v>311.40794970514668</c:v>
                </c:pt>
                <c:pt idx="78">
                  <c:v>674.21207257191043</c:v>
                </c:pt>
                <c:pt idx="79">
                  <c:v>2582.5120035412119</c:v>
                </c:pt>
                <c:pt idx="80">
                  <c:v>15366158468.587635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5C9-4830-8B80-ECF21B6FD9FF}"/>
            </c:ext>
          </c:extLst>
        </c:ser>
        <c:ser>
          <c:idx val="9"/>
          <c:order val="9"/>
          <c:tx>
            <c:strRef>
              <c:f>algebra!$B$61</c:f>
              <c:strCache>
                <c:ptCount val="1"/>
                <c:pt idx="0">
                  <c:v>m = p1xp2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algebra!$C$6:$CE$6</c:f>
              <c:numCache>
                <c:formatCode>General</c:formatCode>
                <c:ptCount val="81"/>
                <c:pt idx="0">
                  <c:v>-0.99999000000000005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-0.92499999999999993</c:v>
                </c:pt>
                <c:pt idx="4">
                  <c:v>-0.89999999999999991</c:v>
                </c:pt>
                <c:pt idx="5">
                  <c:v>-0.87499999999999989</c:v>
                </c:pt>
                <c:pt idx="6">
                  <c:v>-0.84999999999999987</c:v>
                </c:pt>
                <c:pt idx="7">
                  <c:v>-0.82499999999999984</c:v>
                </c:pt>
                <c:pt idx="8">
                  <c:v>-0.79999999999999982</c:v>
                </c:pt>
                <c:pt idx="9">
                  <c:v>-0.7749999999999998</c:v>
                </c:pt>
                <c:pt idx="10">
                  <c:v>-0.74999999999999978</c:v>
                </c:pt>
                <c:pt idx="11">
                  <c:v>-0.72499999999999976</c:v>
                </c:pt>
                <c:pt idx="12">
                  <c:v>-0.69999999999999973</c:v>
                </c:pt>
                <c:pt idx="13">
                  <c:v>-0.67499999999999971</c:v>
                </c:pt>
                <c:pt idx="14">
                  <c:v>-0.64999999999999969</c:v>
                </c:pt>
                <c:pt idx="15">
                  <c:v>-0.62499999999999967</c:v>
                </c:pt>
                <c:pt idx="16">
                  <c:v>-0.59999999999999964</c:v>
                </c:pt>
                <c:pt idx="17">
                  <c:v>-0.57499999999999962</c:v>
                </c:pt>
                <c:pt idx="18">
                  <c:v>-0.5499999999999996</c:v>
                </c:pt>
                <c:pt idx="19">
                  <c:v>-0.52499999999999958</c:v>
                </c:pt>
                <c:pt idx="20">
                  <c:v>-0.49999999999999956</c:v>
                </c:pt>
                <c:pt idx="21">
                  <c:v>-0.47499999999999953</c:v>
                </c:pt>
                <c:pt idx="22">
                  <c:v>-0.44999999999999951</c:v>
                </c:pt>
                <c:pt idx="23">
                  <c:v>-0.42499999999999949</c:v>
                </c:pt>
                <c:pt idx="24">
                  <c:v>-0.39999999999999947</c:v>
                </c:pt>
                <c:pt idx="25">
                  <c:v>-0.37499999999999944</c:v>
                </c:pt>
                <c:pt idx="26">
                  <c:v>-0.34999999999999942</c:v>
                </c:pt>
                <c:pt idx="27">
                  <c:v>-0.3249999999999994</c:v>
                </c:pt>
                <c:pt idx="28">
                  <c:v>-0.29999999999999938</c:v>
                </c:pt>
                <c:pt idx="29">
                  <c:v>-0.27499999999999936</c:v>
                </c:pt>
                <c:pt idx="30">
                  <c:v>-0.24999999999999936</c:v>
                </c:pt>
                <c:pt idx="31">
                  <c:v>-0.22499999999999937</c:v>
                </c:pt>
                <c:pt idx="32">
                  <c:v>-0.19999999999999937</c:v>
                </c:pt>
                <c:pt idx="33">
                  <c:v>-0.17499999999999938</c:v>
                </c:pt>
                <c:pt idx="34">
                  <c:v>-0.14999999999999938</c:v>
                </c:pt>
                <c:pt idx="35">
                  <c:v>-0.12499999999999939</c:v>
                </c:pt>
                <c:pt idx="36">
                  <c:v>-9.9999999999999395E-2</c:v>
                </c:pt>
                <c:pt idx="37">
                  <c:v>-7.49999999999994E-2</c:v>
                </c:pt>
                <c:pt idx="38">
                  <c:v>-4.9999999999999399E-2</c:v>
                </c:pt>
                <c:pt idx="39">
                  <c:v>-2.4999999999999398E-2</c:v>
                </c:pt>
                <c:pt idx="40">
                  <c:v>6.0368376963992887E-16</c:v>
                </c:pt>
                <c:pt idx="41">
                  <c:v>2.5000000000000605E-2</c:v>
                </c:pt>
                <c:pt idx="42">
                  <c:v>5.0000000000000606E-2</c:v>
                </c:pt>
                <c:pt idx="43">
                  <c:v>7.5000000000000608E-2</c:v>
                </c:pt>
                <c:pt idx="44">
                  <c:v>0.10000000000000062</c:v>
                </c:pt>
                <c:pt idx="45">
                  <c:v>0.12500000000000061</c:v>
                </c:pt>
                <c:pt idx="46">
                  <c:v>0.15000000000000061</c:v>
                </c:pt>
                <c:pt idx="47">
                  <c:v>0.1750000000000006</c:v>
                </c:pt>
                <c:pt idx="48">
                  <c:v>0.20000000000000059</c:v>
                </c:pt>
                <c:pt idx="49">
                  <c:v>0.22500000000000059</c:v>
                </c:pt>
                <c:pt idx="50">
                  <c:v>0.25000000000000061</c:v>
                </c:pt>
                <c:pt idx="51">
                  <c:v>0.27500000000000063</c:v>
                </c:pt>
                <c:pt idx="52">
                  <c:v>0.30000000000000066</c:v>
                </c:pt>
                <c:pt idx="53">
                  <c:v>0.32500000000000068</c:v>
                </c:pt>
                <c:pt idx="54">
                  <c:v>0.3500000000000007</c:v>
                </c:pt>
                <c:pt idx="55">
                  <c:v>0.37500000000000072</c:v>
                </c:pt>
                <c:pt idx="56">
                  <c:v>0.40000000000000074</c:v>
                </c:pt>
                <c:pt idx="57">
                  <c:v>0.42500000000000077</c:v>
                </c:pt>
                <c:pt idx="58">
                  <c:v>0.45000000000000079</c:v>
                </c:pt>
                <c:pt idx="59">
                  <c:v>0.47500000000000081</c:v>
                </c:pt>
                <c:pt idx="60">
                  <c:v>0.50000000000000078</c:v>
                </c:pt>
                <c:pt idx="61">
                  <c:v>0.5250000000000008</c:v>
                </c:pt>
                <c:pt idx="62">
                  <c:v>0.55000000000000082</c:v>
                </c:pt>
                <c:pt idx="63">
                  <c:v>0.57500000000000084</c:v>
                </c:pt>
                <c:pt idx="64">
                  <c:v>0.60000000000000087</c:v>
                </c:pt>
                <c:pt idx="65">
                  <c:v>0.62500000000000089</c:v>
                </c:pt>
                <c:pt idx="66">
                  <c:v>0.65000000000000091</c:v>
                </c:pt>
                <c:pt idx="67">
                  <c:v>0.67500000000000093</c:v>
                </c:pt>
                <c:pt idx="68">
                  <c:v>0.70000000000000095</c:v>
                </c:pt>
                <c:pt idx="69">
                  <c:v>0.72500000000000098</c:v>
                </c:pt>
                <c:pt idx="70">
                  <c:v>0.750000000000001</c:v>
                </c:pt>
                <c:pt idx="71">
                  <c:v>0.77500000000000102</c:v>
                </c:pt>
                <c:pt idx="72">
                  <c:v>0.80000000000000104</c:v>
                </c:pt>
                <c:pt idx="73">
                  <c:v>0.82500000000000107</c:v>
                </c:pt>
                <c:pt idx="74">
                  <c:v>0.85000000000000109</c:v>
                </c:pt>
                <c:pt idx="75">
                  <c:v>0.87500000000000111</c:v>
                </c:pt>
                <c:pt idx="76">
                  <c:v>0.90000000000000113</c:v>
                </c:pt>
                <c:pt idx="77">
                  <c:v>0.92500000000000115</c:v>
                </c:pt>
                <c:pt idx="78">
                  <c:v>0.95000000000000118</c:v>
                </c:pt>
                <c:pt idx="79">
                  <c:v>0.9750000000000012</c:v>
                </c:pt>
                <c:pt idx="80">
                  <c:v>0.99999000000000005</c:v>
                </c:pt>
              </c:numCache>
            </c:numRef>
          </c:xVal>
          <c:yVal>
            <c:numRef>
              <c:f>algebra!$C$61:$CE$61</c:f>
              <c:numCache>
                <c:formatCode>General</c:formatCode>
                <c:ptCount val="81"/>
                <c:pt idx="0">
                  <c:v>4.9999749999772448E-6</c:v>
                </c:pt>
                <c:pt idx="1">
                  <c:v>1.2343750000000011E-2</c:v>
                </c:pt>
                <c:pt idx="2">
                  <c:v>2.4375000000000022E-2</c:v>
                </c:pt>
                <c:pt idx="3">
                  <c:v>3.6093750000000036E-2</c:v>
                </c:pt>
                <c:pt idx="4">
                  <c:v>4.7500000000000042E-2</c:v>
                </c:pt>
                <c:pt idx="5">
                  <c:v>5.8593750000000056E-2</c:v>
                </c:pt>
                <c:pt idx="6">
                  <c:v>6.9375000000000062E-2</c:v>
                </c:pt>
                <c:pt idx="7">
                  <c:v>7.9843750000000074E-2</c:v>
                </c:pt>
                <c:pt idx="8">
                  <c:v>9.000000000000008E-2</c:v>
                </c:pt>
                <c:pt idx="9">
                  <c:v>9.9843750000000078E-2</c:v>
                </c:pt>
                <c:pt idx="10">
                  <c:v>0.10937500000000007</c:v>
                </c:pt>
                <c:pt idx="11">
                  <c:v>0.11859375000000008</c:v>
                </c:pt>
                <c:pt idx="12">
                  <c:v>0.12750000000000009</c:v>
                </c:pt>
                <c:pt idx="13">
                  <c:v>0.1360937500000001</c:v>
                </c:pt>
                <c:pt idx="14">
                  <c:v>0.14437500000000011</c:v>
                </c:pt>
                <c:pt idx="15">
                  <c:v>0.15234375000000008</c:v>
                </c:pt>
                <c:pt idx="16">
                  <c:v>0.16000000000000011</c:v>
                </c:pt>
                <c:pt idx="17">
                  <c:v>0.16734375000000012</c:v>
                </c:pt>
                <c:pt idx="18">
                  <c:v>0.17437500000000009</c:v>
                </c:pt>
                <c:pt idx="19">
                  <c:v>0.18109375000000014</c:v>
                </c:pt>
                <c:pt idx="20">
                  <c:v>0.18750000000000011</c:v>
                </c:pt>
                <c:pt idx="21">
                  <c:v>0.19359375000000012</c:v>
                </c:pt>
                <c:pt idx="22">
                  <c:v>0.19937500000000011</c:v>
                </c:pt>
                <c:pt idx="23">
                  <c:v>0.2048437500000001</c:v>
                </c:pt>
                <c:pt idx="24">
                  <c:v>0.2100000000000001</c:v>
                </c:pt>
                <c:pt idx="25">
                  <c:v>0.21484375000000011</c:v>
                </c:pt>
                <c:pt idx="26">
                  <c:v>0.2193750000000001</c:v>
                </c:pt>
                <c:pt idx="27">
                  <c:v>0.22359375000000009</c:v>
                </c:pt>
                <c:pt idx="28">
                  <c:v>0.22750000000000009</c:v>
                </c:pt>
                <c:pt idx="29">
                  <c:v>0.23109375000000007</c:v>
                </c:pt>
                <c:pt idx="30">
                  <c:v>0.23437500000000008</c:v>
                </c:pt>
                <c:pt idx="31">
                  <c:v>0.23734375000000008</c:v>
                </c:pt>
                <c:pt idx="32">
                  <c:v>0.24000000000000005</c:v>
                </c:pt>
                <c:pt idx="33">
                  <c:v>0.24234375000000008</c:v>
                </c:pt>
                <c:pt idx="34">
                  <c:v>0.24437500000000006</c:v>
                </c:pt>
                <c:pt idx="35">
                  <c:v>0.24609375000000006</c:v>
                </c:pt>
                <c:pt idx="36">
                  <c:v>0.24750000000000003</c:v>
                </c:pt>
                <c:pt idx="37">
                  <c:v>0.24859375000000003</c:v>
                </c:pt>
                <c:pt idx="38">
                  <c:v>0.24937500000000004</c:v>
                </c:pt>
                <c:pt idx="39">
                  <c:v>0.24984375</c:v>
                </c:pt>
                <c:pt idx="40">
                  <c:v>0.25</c:v>
                </c:pt>
                <c:pt idx="41">
                  <c:v>0.24984375</c:v>
                </c:pt>
                <c:pt idx="42">
                  <c:v>0.24937499999999999</c:v>
                </c:pt>
                <c:pt idx="43">
                  <c:v>0.24859374999999995</c:v>
                </c:pt>
                <c:pt idx="44">
                  <c:v>0.24749999999999997</c:v>
                </c:pt>
                <c:pt idx="45">
                  <c:v>0.24609374999999994</c:v>
                </c:pt>
                <c:pt idx="46">
                  <c:v>0.24437499999999995</c:v>
                </c:pt>
                <c:pt idx="47">
                  <c:v>0.24234374999999994</c:v>
                </c:pt>
                <c:pt idx="48">
                  <c:v>0.23999999999999991</c:v>
                </c:pt>
                <c:pt idx="49">
                  <c:v>0.23734374999999994</c:v>
                </c:pt>
                <c:pt idx="50">
                  <c:v>0.23437499999999992</c:v>
                </c:pt>
                <c:pt idx="51">
                  <c:v>0.23109374999999993</c:v>
                </c:pt>
                <c:pt idx="52">
                  <c:v>0.2274999999999999</c:v>
                </c:pt>
                <c:pt idx="53">
                  <c:v>0.22359374999999987</c:v>
                </c:pt>
                <c:pt idx="54">
                  <c:v>0.21937499999999988</c:v>
                </c:pt>
                <c:pt idx="55">
                  <c:v>0.21484374999999989</c:v>
                </c:pt>
                <c:pt idx="56">
                  <c:v>0.20999999999999988</c:v>
                </c:pt>
                <c:pt idx="57">
                  <c:v>0.20484374999999985</c:v>
                </c:pt>
                <c:pt idx="58">
                  <c:v>0.1993749999999998</c:v>
                </c:pt>
                <c:pt idx="59">
                  <c:v>0.19359374999999981</c:v>
                </c:pt>
                <c:pt idx="60">
                  <c:v>0.18749999999999978</c:v>
                </c:pt>
                <c:pt idx="61">
                  <c:v>0.18109374999999983</c:v>
                </c:pt>
                <c:pt idx="62">
                  <c:v>0.17437499999999981</c:v>
                </c:pt>
                <c:pt idx="63">
                  <c:v>0.16734374999999974</c:v>
                </c:pt>
                <c:pt idx="64">
                  <c:v>0.15999999999999967</c:v>
                </c:pt>
                <c:pt idx="65">
                  <c:v>0.15234374999999978</c:v>
                </c:pt>
                <c:pt idx="66">
                  <c:v>0.14437499999999978</c:v>
                </c:pt>
                <c:pt idx="67">
                  <c:v>0.13609374999999965</c:v>
                </c:pt>
                <c:pt idx="68">
                  <c:v>0.12749999999999961</c:v>
                </c:pt>
                <c:pt idx="69">
                  <c:v>0.1185937499999996</c:v>
                </c:pt>
                <c:pt idx="70">
                  <c:v>0.10937499999999972</c:v>
                </c:pt>
                <c:pt idx="71">
                  <c:v>9.9843749999999579E-2</c:v>
                </c:pt>
                <c:pt idx="72">
                  <c:v>8.999999999999958E-2</c:v>
                </c:pt>
                <c:pt idx="73">
                  <c:v>7.9843749999999561E-2</c:v>
                </c:pt>
                <c:pt idx="74">
                  <c:v>6.9374999999999548E-2</c:v>
                </c:pt>
                <c:pt idx="75">
                  <c:v>5.8593749999999535E-2</c:v>
                </c:pt>
                <c:pt idx="76">
                  <c:v>4.7499999999999362E-2</c:v>
                </c:pt>
                <c:pt idx="77">
                  <c:v>3.6093749999999508E-2</c:v>
                </c:pt>
                <c:pt idx="78">
                  <c:v>2.4374999999999494E-2</c:v>
                </c:pt>
                <c:pt idx="79">
                  <c:v>1.2343749999999478E-2</c:v>
                </c:pt>
                <c:pt idx="80">
                  <c:v>4.9999749999883469E-6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A5C9-4830-8B80-ECF21B6FD9FF}"/>
            </c:ext>
          </c:extLst>
        </c:ser>
        <c:ser>
          <c:idx val="10"/>
          <c:order val="10"/>
          <c:tx>
            <c:strRef>
              <c:f>algebra!$B$62</c:f>
              <c:strCache>
                <c:ptCount val="1"/>
                <c:pt idx="0">
                  <c:v>m-</c:v>
                </c:pt>
              </c:strCache>
            </c:strRef>
          </c:tx>
          <c:spPr>
            <a:ln w="12700">
              <a:solidFill>
                <a:srgbClr val="FF6600"/>
              </a:solidFill>
              <a:prstDash val="sysDash"/>
            </a:ln>
          </c:spPr>
          <c:marker>
            <c:symbol val="none"/>
          </c:marker>
          <c:xVal>
            <c:numRef>
              <c:f>algebra!$C$6:$CE$6</c:f>
              <c:numCache>
                <c:formatCode>General</c:formatCode>
                <c:ptCount val="81"/>
                <c:pt idx="0">
                  <c:v>-0.99999000000000005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-0.92499999999999993</c:v>
                </c:pt>
                <c:pt idx="4">
                  <c:v>-0.89999999999999991</c:v>
                </c:pt>
                <c:pt idx="5">
                  <c:v>-0.87499999999999989</c:v>
                </c:pt>
                <c:pt idx="6">
                  <c:v>-0.84999999999999987</c:v>
                </c:pt>
                <c:pt idx="7">
                  <c:v>-0.82499999999999984</c:v>
                </c:pt>
                <c:pt idx="8">
                  <c:v>-0.79999999999999982</c:v>
                </c:pt>
                <c:pt idx="9">
                  <c:v>-0.7749999999999998</c:v>
                </c:pt>
                <c:pt idx="10">
                  <c:v>-0.74999999999999978</c:v>
                </c:pt>
                <c:pt idx="11">
                  <c:v>-0.72499999999999976</c:v>
                </c:pt>
                <c:pt idx="12">
                  <c:v>-0.69999999999999973</c:v>
                </c:pt>
                <c:pt idx="13">
                  <c:v>-0.67499999999999971</c:v>
                </c:pt>
                <c:pt idx="14">
                  <c:v>-0.64999999999999969</c:v>
                </c:pt>
                <c:pt idx="15">
                  <c:v>-0.62499999999999967</c:v>
                </c:pt>
                <c:pt idx="16">
                  <c:v>-0.59999999999999964</c:v>
                </c:pt>
                <c:pt idx="17">
                  <c:v>-0.57499999999999962</c:v>
                </c:pt>
                <c:pt idx="18">
                  <c:v>-0.5499999999999996</c:v>
                </c:pt>
                <c:pt idx="19">
                  <c:v>-0.52499999999999958</c:v>
                </c:pt>
                <c:pt idx="20">
                  <c:v>-0.49999999999999956</c:v>
                </c:pt>
                <c:pt idx="21">
                  <c:v>-0.47499999999999953</c:v>
                </c:pt>
                <c:pt idx="22">
                  <c:v>-0.44999999999999951</c:v>
                </c:pt>
                <c:pt idx="23">
                  <c:v>-0.42499999999999949</c:v>
                </c:pt>
                <c:pt idx="24">
                  <c:v>-0.39999999999999947</c:v>
                </c:pt>
                <c:pt idx="25">
                  <c:v>-0.37499999999999944</c:v>
                </c:pt>
                <c:pt idx="26">
                  <c:v>-0.34999999999999942</c:v>
                </c:pt>
                <c:pt idx="27">
                  <c:v>-0.3249999999999994</c:v>
                </c:pt>
                <c:pt idx="28">
                  <c:v>-0.29999999999999938</c:v>
                </c:pt>
                <c:pt idx="29">
                  <c:v>-0.27499999999999936</c:v>
                </c:pt>
                <c:pt idx="30">
                  <c:v>-0.24999999999999936</c:v>
                </c:pt>
                <c:pt idx="31">
                  <c:v>-0.22499999999999937</c:v>
                </c:pt>
                <c:pt idx="32">
                  <c:v>-0.19999999999999937</c:v>
                </c:pt>
                <c:pt idx="33">
                  <c:v>-0.17499999999999938</c:v>
                </c:pt>
                <c:pt idx="34">
                  <c:v>-0.14999999999999938</c:v>
                </c:pt>
                <c:pt idx="35">
                  <c:v>-0.12499999999999939</c:v>
                </c:pt>
                <c:pt idx="36">
                  <c:v>-9.9999999999999395E-2</c:v>
                </c:pt>
                <c:pt idx="37">
                  <c:v>-7.49999999999994E-2</c:v>
                </c:pt>
                <c:pt idx="38">
                  <c:v>-4.9999999999999399E-2</c:v>
                </c:pt>
                <c:pt idx="39">
                  <c:v>-2.4999999999999398E-2</c:v>
                </c:pt>
                <c:pt idx="40">
                  <c:v>6.0368376963992887E-16</c:v>
                </c:pt>
                <c:pt idx="41">
                  <c:v>2.5000000000000605E-2</c:v>
                </c:pt>
                <c:pt idx="42">
                  <c:v>5.0000000000000606E-2</c:v>
                </c:pt>
                <c:pt idx="43">
                  <c:v>7.5000000000000608E-2</c:v>
                </c:pt>
                <c:pt idx="44">
                  <c:v>0.10000000000000062</c:v>
                </c:pt>
                <c:pt idx="45">
                  <c:v>0.12500000000000061</c:v>
                </c:pt>
                <c:pt idx="46">
                  <c:v>0.15000000000000061</c:v>
                </c:pt>
                <c:pt idx="47">
                  <c:v>0.1750000000000006</c:v>
                </c:pt>
                <c:pt idx="48">
                  <c:v>0.20000000000000059</c:v>
                </c:pt>
                <c:pt idx="49">
                  <c:v>0.22500000000000059</c:v>
                </c:pt>
                <c:pt idx="50">
                  <c:v>0.25000000000000061</c:v>
                </c:pt>
                <c:pt idx="51">
                  <c:v>0.27500000000000063</c:v>
                </c:pt>
                <c:pt idx="52">
                  <c:v>0.30000000000000066</c:v>
                </c:pt>
                <c:pt idx="53">
                  <c:v>0.32500000000000068</c:v>
                </c:pt>
                <c:pt idx="54">
                  <c:v>0.3500000000000007</c:v>
                </c:pt>
                <c:pt idx="55">
                  <c:v>0.37500000000000072</c:v>
                </c:pt>
                <c:pt idx="56">
                  <c:v>0.40000000000000074</c:v>
                </c:pt>
                <c:pt idx="57">
                  <c:v>0.42500000000000077</c:v>
                </c:pt>
                <c:pt idx="58">
                  <c:v>0.45000000000000079</c:v>
                </c:pt>
                <c:pt idx="59">
                  <c:v>0.47500000000000081</c:v>
                </c:pt>
                <c:pt idx="60">
                  <c:v>0.50000000000000078</c:v>
                </c:pt>
                <c:pt idx="61">
                  <c:v>0.5250000000000008</c:v>
                </c:pt>
                <c:pt idx="62">
                  <c:v>0.55000000000000082</c:v>
                </c:pt>
                <c:pt idx="63">
                  <c:v>0.57500000000000084</c:v>
                </c:pt>
                <c:pt idx="64">
                  <c:v>0.60000000000000087</c:v>
                </c:pt>
                <c:pt idx="65">
                  <c:v>0.62500000000000089</c:v>
                </c:pt>
                <c:pt idx="66">
                  <c:v>0.65000000000000091</c:v>
                </c:pt>
                <c:pt idx="67">
                  <c:v>0.67500000000000093</c:v>
                </c:pt>
                <c:pt idx="68">
                  <c:v>0.70000000000000095</c:v>
                </c:pt>
                <c:pt idx="69">
                  <c:v>0.72500000000000098</c:v>
                </c:pt>
                <c:pt idx="70">
                  <c:v>0.750000000000001</c:v>
                </c:pt>
                <c:pt idx="71">
                  <c:v>0.77500000000000102</c:v>
                </c:pt>
                <c:pt idx="72">
                  <c:v>0.80000000000000104</c:v>
                </c:pt>
                <c:pt idx="73">
                  <c:v>0.82500000000000107</c:v>
                </c:pt>
                <c:pt idx="74">
                  <c:v>0.85000000000000109</c:v>
                </c:pt>
                <c:pt idx="75">
                  <c:v>0.87500000000000111</c:v>
                </c:pt>
                <c:pt idx="76">
                  <c:v>0.90000000000000113</c:v>
                </c:pt>
                <c:pt idx="77">
                  <c:v>0.92500000000000115</c:v>
                </c:pt>
                <c:pt idx="78">
                  <c:v>0.95000000000000118</c:v>
                </c:pt>
                <c:pt idx="79">
                  <c:v>0.9750000000000012</c:v>
                </c:pt>
                <c:pt idx="80">
                  <c:v>0.99999000000000005</c:v>
                </c:pt>
              </c:numCache>
            </c:numRef>
          </c:xVal>
          <c:yVal>
            <c:numRef>
              <c:f>algebra!$C$62:$CE$62</c:f>
              <c:numCache>
                <c:formatCode>General</c:formatCode>
                <c:ptCount val="81"/>
                <c:pt idx="0">
                  <c:v>6.4772518141220855E-11</c:v>
                </c:pt>
                <c:pt idx="1">
                  <c:v>3.7151268694157112E-4</c:v>
                </c:pt>
                <c:pt idx="2">
                  <c:v>1.3804238551771836E-3</c:v>
                </c:pt>
                <c:pt idx="3">
                  <c:v>2.8996648340243311E-3</c:v>
                </c:pt>
                <c:pt idx="4">
                  <c:v>4.831398480248255E-3</c:v>
                </c:pt>
                <c:pt idx="5">
                  <c:v>7.0978667189393278E-3</c:v>
                </c:pt>
                <c:pt idx="6">
                  <c:v>9.6357627532492936E-3</c:v>
                </c:pt>
                <c:pt idx="7">
                  <c:v>1.2392524563565717E-2</c:v>
                </c:pt>
                <c:pt idx="8">
                  <c:v>1.5323792016723563E-2</c:v>
                </c:pt>
                <c:pt idx="9">
                  <c:v>1.8391605988955454E-2</c:v>
                </c:pt>
                <c:pt idx="10">
                  <c:v>2.1563099099359422E-2</c:v>
                </c:pt>
                <c:pt idx="11">
                  <c:v>2.4809522466647908E-2</c:v>
                </c:pt>
                <c:pt idx="12">
                  <c:v>2.8105508287320027E-2</c:v>
                </c:pt>
                <c:pt idx="13">
                  <c:v>3.1428501734465944E-2</c:v>
                </c:pt>
                <c:pt idx="14">
                  <c:v>3.4758316886083052E-2</c:v>
                </c:pt>
                <c:pt idx="15">
                  <c:v>3.8076785130456155E-2</c:v>
                </c:pt>
                <c:pt idx="16">
                  <c:v>4.1367473622123438E-2</c:v>
                </c:pt>
                <c:pt idx="17">
                  <c:v>4.4615457560224246E-2</c:v>
                </c:pt>
                <c:pt idx="18">
                  <c:v>4.7807134355259691E-2</c:v>
                </c:pt>
                <c:pt idx="19">
                  <c:v>5.0930070779016602E-2</c:v>
                </c:pt>
                <c:pt idx="20">
                  <c:v>5.3972876363410936E-2</c:v>
                </c:pt>
                <c:pt idx="21">
                  <c:v>5.6925097893312154E-2</c:v>
                </c:pt>
                <c:pt idx="22">
                  <c:v>5.9777131002912605E-2</c:v>
                </c:pt>
                <c:pt idx="23">
                  <c:v>6.2520145754606626E-2</c:v>
                </c:pt>
                <c:pt idx="24">
                  <c:v>6.5146023735966674E-2</c:v>
                </c:pt>
                <c:pt idx="25">
                  <c:v>6.7647304711687353E-2</c:v>
                </c:pt>
                <c:pt idx="26">
                  <c:v>7.0017141253965895E-2</c:v>
                </c:pt>
                <c:pt idx="27">
                  <c:v>7.2249260075810923E-2</c:v>
                </c:pt>
                <c:pt idx="28">
                  <c:v>7.4337929028342603E-2</c:v>
                </c:pt>
                <c:pt idx="29">
                  <c:v>7.6277928910733733E-2</c:v>
                </c:pt>
                <c:pt idx="30">
                  <c:v>7.8064529391520573E-2</c:v>
                </c:pt>
                <c:pt idx="31">
                  <c:v>7.9693468461147693E-2</c:v>
                </c:pt>
                <c:pt idx="32">
                  <c:v>8.1160934934290788E-2</c:v>
                </c:pt>
                <c:pt idx="33">
                  <c:v>8.2463553601648323E-2</c:v>
                </c:pt>
                <c:pt idx="34">
                  <c:v>8.3598372698311899E-2</c:v>
                </c:pt>
                <c:pt idx="35">
                  <c:v>8.4562853412446931E-2</c:v>
                </c:pt>
                <c:pt idx="36">
                  <c:v>8.5354861206153071E-2</c:v>
                </c:pt>
                <c:pt idx="37">
                  <c:v>8.5972658761842985E-2</c:v>
                </c:pt>
                <c:pt idx="38">
                  <c:v>8.6414900403732647E-2</c:v>
                </c:pt>
                <c:pt idx="39">
                  <c:v>8.6680627876269525E-2</c:v>
                </c:pt>
                <c:pt idx="40">
                  <c:v>8.6769267390494023E-2</c:v>
                </c:pt>
                <c:pt idx="41">
                  <c:v>8.6680627876269525E-2</c:v>
                </c:pt>
                <c:pt idx="42">
                  <c:v>8.6414900403732578E-2</c:v>
                </c:pt>
                <c:pt idx="43">
                  <c:v>8.5972658761842943E-2</c:v>
                </c:pt>
                <c:pt idx="44">
                  <c:v>8.5354861206153071E-2</c:v>
                </c:pt>
                <c:pt idx="45">
                  <c:v>8.456285341244682E-2</c:v>
                </c:pt>
                <c:pt idx="46">
                  <c:v>8.3598372698311899E-2</c:v>
                </c:pt>
                <c:pt idx="47">
                  <c:v>8.2463553601648254E-2</c:v>
                </c:pt>
                <c:pt idx="48">
                  <c:v>8.1160934934290718E-2</c:v>
                </c:pt>
                <c:pt idx="49">
                  <c:v>7.9693468461147624E-2</c:v>
                </c:pt>
                <c:pt idx="50">
                  <c:v>7.8064529391520504E-2</c:v>
                </c:pt>
                <c:pt idx="51">
                  <c:v>7.6277928910733664E-2</c:v>
                </c:pt>
                <c:pt idx="52">
                  <c:v>7.4337929028342506E-2</c:v>
                </c:pt>
                <c:pt idx="53">
                  <c:v>7.2249260075810798E-2</c:v>
                </c:pt>
                <c:pt idx="54">
                  <c:v>7.001714125396577E-2</c:v>
                </c:pt>
                <c:pt idx="55">
                  <c:v>6.7647304711687284E-2</c:v>
                </c:pt>
                <c:pt idx="56">
                  <c:v>6.5146023735966549E-2</c:v>
                </c:pt>
                <c:pt idx="57">
                  <c:v>6.2520145754606515E-2</c:v>
                </c:pt>
                <c:pt idx="58">
                  <c:v>5.9777131002912445E-2</c:v>
                </c:pt>
                <c:pt idx="59">
                  <c:v>5.6925097893312029E-2</c:v>
                </c:pt>
                <c:pt idx="60">
                  <c:v>5.397287636341077E-2</c:v>
                </c:pt>
                <c:pt idx="61">
                  <c:v>5.0930070779016463E-2</c:v>
                </c:pt>
                <c:pt idx="62">
                  <c:v>4.7807134355259476E-2</c:v>
                </c:pt>
                <c:pt idx="63">
                  <c:v>4.4615457560224087E-2</c:v>
                </c:pt>
                <c:pt idx="64">
                  <c:v>4.1367473622123285E-2</c:v>
                </c:pt>
                <c:pt idx="65">
                  <c:v>3.8076785130456016E-2</c:v>
                </c:pt>
                <c:pt idx="66">
                  <c:v>3.4758316886082885E-2</c:v>
                </c:pt>
                <c:pt idx="67">
                  <c:v>3.1428501734465777E-2</c:v>
                </c:pt>
                <c:pt idx="68">
                  <c:v>2.8105508287319829E-2</c:v>
                </c:pt>
                <c:pt idx="69">
                  <c:v>2.4809522466647711E-2</c:v>
                </c:pt>
                <c:pt idx="70">
                  <c:v>2.1563099099359325E-2</c:v>
                </c:pt>
                <c:pt idx="71">
                  <c:v>1.8391605988955298E-2</c:v>
                </c:pt>
                <c:pt idx="72">
                  <c:v>1.5323792016723467E-2</c:v>
                </c:pt>
                <c:pt idx="73">
                  <c:v>1.2392524563565531E-2</c:v>
                </c:pt>
                <c:pt idx="74">
                  <c:v>9.6357627532492E-3</c:v>
                </c:pt>
                <c:pt idx="75">
                  <c:v>7.0978667189392081E-3</c:v>
                </c:pt>
                <c:pt idx="76">
                  <c:v>4.8313984802481093E-3</c:v>
                </c:pt>
                <c:pt idx="77">
                  <c:v>2.8996648340242825E-3</c:v>
                </c:pt>
                <c:pt idx="78">
                  <c:v>1.3804238551770782E-3</c:v>
                </c:pt>
                <c:pt idx="79">
                  <c:v>3.7151268694149127E-4</c:v>
                </c:pt>
                <c:pt idx="80">
                  <c:v>6.4772518141220855E-11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A5C9-4830-8B80-ECF21B6FD9FF}"/>
            </c:ext>
          </c:extLst>
        </c:ser>
        <c:ser>
          <c:idx val="11"/>
          <c:order val="11"/>
          <c:tx>
            <c:strRef>
              <c:f>algebra!$B$63</c:f>
              <c:strCache>
                <c:ptCount val="1"/>
                <c:pt idx="0">
                  <c:v>m+</c:v>
                </c:pt>
              </c:strCache>
            </c:strRef>
          </c:tx>
          <c:spPr>
            <a:ln w="12700">
              <a:solidFill>
                <a:srgbClr val="FF6600"/>
              </a:solidFill>
              <a:prstDash val="sysDash"/>
            </a:ln>
          </c:spPr>
          <c:marker>
            <c:symbol val="none"/>
          </c:marker>
          <c:xVal>
            <c:numRef>
              <c:f>algebra!$C$6:$CE$6</c:f>
              <c:numCache>
                <c:formatCode>General</c:formatCode>
                <c:ptCount val="81"/>
                <c:pt idx="0">
                  <c:v>-0.99999000000000005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-0.92499999999999993</c:v>
                </c:pt>
                <c:pt idx="4">
                  <c:v>-0.89999999999999991</c:v>
                </c:pt>
                <c:pt idx="5">
                  <c:v>-0.87499999999999989</c:v>
                </c:pt>
                <c:pt idx="6">
                  <c:v>-0.84999999999999987</c:v>
                </c:pt>
                <c:pt idx="7">
                  <c:v>-0.82499999999999984</c:v>
                </c:pt>
                <c:pt idx="8">
                  <c:v>-0.79999999999999982</c:v>
                </c:pt>
                <c:pt idx="9">
                  <c:v>-0.7749999999999998</c:v>
                </c:pt>
                <c:pt idx="10">
                  <c:v>-0.74999999999999978</c:v>
                </c:pt>
                <c:pt idx="11">
                  <c:v>-0.72499999999999976</c:v>
                </c:pt>
                <c:pt idx="12">
                  <c:v>-0.69999999999999973</c:v>
                </c:pt>
                <c:pt idx="13">
                  <c:v>-0.67499999999999971</c:v>
                </c:pt>
                <c:pt idx="14">
                  <c:v>-0.64999999999999969</c:v>
                </c:pt>
                <c:pt idx="15">
                  <c:v>-0.62499999999999967</c:v>
                </c:pt>
                <c:pt idx="16">
                  <c:v>-0.59999999999999964</c:v>
                </c:pt>
                <c:pt idx="17">
                  <c:v>-0.57499999999999962</c:v>
                </c:pt>
                <c:pt idx="18">
                  <c:v>-0.5499999999999996</c:v>
                </c:pt>
                <c:pt idx="19">
                  <c:v>-0.52499999999999958</c:v>
                </c:pt>
                <c:pt idx="20">
                  <c:v>-0.49999999999999956</c:v>
                </c:pt>
                <c:pt idx="21">
                  <c:v>-0.47499999999999953</c:v>
                </c:pt>
                <c:pt idx="22">
                  <c:v>-0.44999999999999951</c:v>
                </c:pt>
                <c:pt idx="23">
                  <c:v>-0.42499999999999949</c:v>
                </c:pt>
                <c:pt idx="24">
                  <c:v>-0.39999999999999947</c:v>
                </c:pt>
                <c:pt idx="25">
                  <c:v>-0.37499999999999944</c:v>
                </c:pt>
                <c:pt idx="26">
                  <c:v>-0.34999999999999942</c:v>
                </c:pt>
                <c:pt idx="27">
                  <c:v>-0.3249999999999994</c:v>
                </c:pt>
                <c:pt idx="28">
                  <c:v>-0.29999999999999938</c:v>
                </c:pt>
                <c:pt idx="29">
                  <c:v>-0.27499999999999936</c:v>
                </c:pt>
                <c:pt idx="30">
                  <c:v>-0.24999999999999936</c:v>
                </c:pt>
                <c:pt idx="31">
                  <c:v>-0.22499999999999937</c:v>
                </c:pt>
                <c:pt idx="32">
                  <c:v>-0.19999999999999937</c:v>
                </c:pt>
                <c:pt idx="33">
                  <c:v>-0.17499999999999938</c:v>
                </c:pt>
                <c:pt idx="34">
                  <c:v>-0.14999999999999938</c:v>
                </c:pt>
                <c:pt idx="35">
                  <c:v>-0.12499999999999939</c:v>
                </c:pt>
                <c:pt idx="36">
                  <c:v>-9.9999999999999395E-2</c:v>
                </c:pt>
                <c:pt idx="37">
                  <c:v>-7.49999999999994E-2</c:v>
                </c:pt>
                <c:pt idx="38">
                  <c:v>-4.9999999999999399E-2</c:v>
                </c:pt>
                <c:pt idx="39">
                  <c:v>-2.4999999999999398E-2</c:v>
                </c:pt>
                <c:pt idx="40">
                  <c:v>6.0368376963992887E-16</c:v>
                </c:pt>
                <c:pt idx="41">
                  <c:v>2.5000000000000605E-2</c:v>
                </c:pt>
                <c:pt idx="42">
                  <c:v>5.0000000000000606E-2</c:v>
                </c:pt>
                <c:pt idx="43">
                  <c:v>7.5000000000000608E-2</c:v>
                </c:pt>
                <c:pt idx="44">
                  <c:v>0.10000000000000062</c:v>
                </c:pt>
                <c:pt idx="45">
                  <c:v>0.12500000000000061</c:v>
                </c:pt>
                <c:pt idx="46">
                  <c:v>0.15000000000000061</c:v>
                </c:pt>
                <c:pt idx="47">
                  <c:v>0.1750000000000006</c:v>
                </c:pt>
                <c:pt idx="48">
                  <c:v>0.20000000000000059</c:v>
                </c:pt>
                <c:pt idx="49">
                  <c:v>0.22500000000000059</c:v>
                </c:pt>
                <c:pt idx="50">
                  <c:v>0.25000000000000061</c:v>
                </c:pt>
                <c:pt idx="51">
                  <c:v>0.27500000000000063</c:v>
                </c:pt>
                <c:pt idx="52">
                  <c:v>0.30000000000000066</c:v>
                </c:pt>
                <c:pt idx="53">
                  <c:v>0.32500000000000068</c:v>
                </c:pt>
                <c:pt idx="54">
                  <c:v>0.3500000000000007</c:v>
                </c:pt>
                <c:pt idx="55">
                  <c:v>0.37500000000000072</c:v>
                </c:pt>
                <c:pt idx="56">
                  <c:v>0.40000000000000074</c:v>
                </c:pt>
                <c:pt idx="57">
                  <c:v>0.42500000000000077</c:v>
                </c:pt>
                <c:pt idx="58">
                  <c:v>0.45000000000000079</c:v>
                </c:pt>
                <c:pt idx="59">
                  <c:v>0.47500000000000081</c:v>
                </c:pt>
                <c:pt idx="60">
                  <c:v>0.50000000000000078</c:v>
                </c:pt>
                <c:pt idx="61">
                  <c:v>0.5250000000000008</c:v>
                </c:pt>
                <c:pt idx="62">
                  <c:v>0.55000000000000082</c:v>
                </c:pt>
                <c:pt idx="63">
                  <c:v>0.57500000000000084</c:v>
                </c:pt>
                <c:pt idx="64">
                  <c:v>0.60000000000000087</c:v>
                </c:pt>
                <c:pt idx="65">
                  <c:v>0.62500000000000089</c:v>
                </c:pt>
                <c:pt idx="66">
                  <c:v>0.65000000000000091</c:v>
                </c:pt>
                <c:pt idx="67">
                  <c:v>0.67500000000000093</c:v>
                </c:pt>
                <c:pt idx="68">
                  <c:v>0.70000000000000095</c:v>
                </c:pt>
                <c:pt idx="69">
                  <c:v>0.72500000000000098</c:v>
                </c:pt>
                <c:pt idx="70">
                  <c:v>0.750000000000001</c:v>
                </c:pt>
                <c:pt idx="71">
                  <c:v>0.77500000000000102</c:v>
                </c:pt>
                <c:pt idx="72">
                  <c:v>0.80000000000000104</c:v>
                </c:pt>
                <c:pt idx="73">
                  <c:v>0.82500000000000107</c:v>
                </c:pt>
                <c:pt idx="74">
                  <c:v>0.85000000000000109</c:v>
                </c:pt>
                <c:pt idx="75">
                  <c:v>0.87500000000000111</c:v>
                </c:pt>
                <c:pt idx="76">
                  <c:v>0.90000000000000113</c:v>
                </c:pt>
                <c:pt idx="77">
                  <c:v>0.92500000000000115</c:v>
                </c:pt>
                <c:pt idx="78">
                  <c:v>0.95000000000000118</c:v>
                </c:pt>
                <c:pt idx="79">
                  <c:v>0.9750000000000012</c:v>
                </c:pt>
                <c:pt idx="80">
                  <c:v>0.99999000000000005</c:v>
                </c:pt>
              </c:numCache>
            </c:numRef>
          </c:xVal>
          <c:yVal>
            <c:numRef>
              <c:f>algebra!$C$63:$CE$63</c:f>
              <c:numCache>
                <c:formatCode>General</c:formatCode>
                <c:ptCount val="81"/>
                <c:pt idx="0">
                  <c:v>0.27753863677000801</c:v>
                </c:pt>
                <c:pt idx="1">
                  <c:v>0.29152879810022986</c:v>
                </c:pt>
                <c:pt idx="2">
                  <c:v>0.30443898609353354</c:v>
                </c:pt>
                <c:pt idx="3">
                  <c:v>0.3163926895240663</c:v>
                </c:pt>
                <c:pt idx="4">
                  <c:v>0.3274900819683354</c:v>
                </c:pt>
                <c:pt idx="5">
                  <c:v>0.33781140639473634</c:v>
                </c:pt>
                <c:pt idx="6">
                  <c:v>0.34742262629105358</c:v>
                </c:pt>
                <c:pt idx="7">
                  <c:v>0.35637914668602749</c:v>
                </c:pt>
                <c:pt idx="8">
                  <c:v>0.36472836860400482</c:v>
                </c:pt>
                <c:pt idx="9">
                  <c:v>0.37251150014189932</c:v>
                </c:pt>
                <c:pt idx="10">
                  <c:v>0.37976487505366502</c:v>
                </c:pt>
                <c:pt idx="11">
                  <c:v>0.38652093452309932</c:v>
                </c:pt>
                <c:pt idx="12">
                  <c:v>0.39280897224920885</c:v>
                </c:pt>
                <c:pt idx="13">
                  <c:v>0.39865570917259308</c:v>
                </c:pt>
                <c:pt idx="14">
                  <c:v>0.40408574289669297</c:v>
                </c:pt>
                <c:pt idx="15">
                  <c:v>0.40912190306658969</c:v>
                </c:pt>
                <c:pt idx="16">
                  <c:v>0.41378553479542424</c:v>
                </c:pt>
                <c:pt idx="17">
                  <c:v>0.41809672598731601</c:v>
                </c:pt>
                <c:pt idx="18">
                  <c:v>0.42207449007238224</c:v>
                </c:pt>
                <c:pt idx="19">
                  <c:v>0.42573691260702223</c:v>
                </c:pt>
                <c:pt idx="20">
                  <c:v>0.42910126799570925</c:v>
                </c:pt>
                <c:pt idx="21">
                  <c:v>0.43218411099637627</c:v>
                </c:pt>
                <c:pt idx="22">
                  <c:v>0.43500134650717381</c:v>
                </c:pt>
                <c:pt idx="23">
                  <c:v>0.4375682802827533</c:v>
                </c:pt>
                <c:pt idx="24">
                  <c:v>0.4398996526158151</c:v>
                </c:pt>
                <c:pt idx="25">
                  <c:v>0.4420096565919297</c:v>
                </c:pt>
                <c:pt idx="26">
                  <c:v>0.44391194224636144</c:v>
                </c:pt>
                <c:pt idx="27">
                  <c:v>0.44561960779513482</c:v>
                </c:pt>
                <c:pt idx="28">
                  <c:v>0.44714517905945844</c:v>
                </c:pt>
                <c:pt idx="29">
                  <c:v>0.44850057823658851</c:v>
                </c:pt>
                <c:pt idx="30">
                  <c:v>0.44969708327572333</c:v>
                </c:pt>
                <c:pt idx="31">
                  <c:v>0.45074527927799141</c:v>
                </c:pt>
                <c:pt idx="32">
                  <c:v>0.45165500353617805</c:v>
                </c:pt>
                <c:pt idx="33">
                  <c:v>0.45243528604097438</c:v>
                </c:pt>
                <c:pt idx="34">
                  <c:v>0.45309428748204622</c:v>
                </c:pt>
                <c:pt idx="35">
                  <c:v>0.45363923693839703</c:v>
                </c:pt>
                <c:pt idx="36">
                  <c:v>0.45407637155768099</c:v>
                </c:pt>
                <c:pt idx="37">
                  <c:v>0.45441088054514572</c:v>
                </c:pt>
                <c:pt idx="38">
                  <c:v>0.45464685570159752</c:v>
                </c:pt>
                <c:pt idx="39">
                  <c:v>0.45478725055572328</c:v>
                </c:pt>
                <c:pt idx="40">
                  <c:v>0.45483384982844977</c:v>
                </c:pt>
                <c:pt idx="41">
                  <c:v>0.45478725055572322</c:v>
                </c:pt>
                <c:pt idx="42">
                  <c:v>0.45464685570159752</c:v>
                </c:pt>
                <c:pt idx="43">
                  <c:v>0.45441088054514561</c:v>
                </c:pt>
                <c:pt idx="44">
                  <c:v>0.45407637155768099</c:v>
                </c:pt>
                <c:pt idx="45">
                  <c:v>0.45363923693839692</c:v>
                </c:pt>
                <c:pt idx="46">
                  <c:v>0.45309428748204617</c:v>
                </c:pt>
                <c:pt idx="47">
                  <c:v>0.45243528604097433</c:v>
                </c:pt>
                <c:pt idx="48">
                  <c:v>0.4516550035361781</c:v>
                </c:pt>
                <c:pt idx="49">
                  <c:v>0.45074527927799135</c:v>
                </c:pt>
                <c:pt idx="50">
                  <c:v>0.44969708327572339</c:v>
                </c:pt>
                <c:pt idx="51">
                  <c:v>0.44850057823658868</c:v>
                </c:pt>
                <c:pt idx="52">
                  <c:v>0.4471451790594585</c:v>
                </c:pt>
                <c:pt idx="53">
                  <c:v>0.44561960779513471</c:v>
                </c:pt>
                <c:pt idx="54">
                  <c:v>0.44391194224636144</c:v>
                </c:pt>
                <c:pt idx="55">
                  <c:v>0.44200965659192981</c:v>
                </c:pt>
                <c:pt idx="56">
                  <c:v>0.4398996526158151</c:v>
                </c:pt>
                <c:pt idx="57">
                  <c:v>0.43756828028275313</c:v>
                </c:pt>
                <c:pt idx="58">
                  <c:v>0.4350013465071737</c:v>
                </c:pt>
                <c:pt idx="59">
                  <c:v>0.43218411099637599</c:v>
                </c:pt>
                <c:pt idx="60">
                  <c:v>0.42910126799570908</c:v>
                </c:pt>
                <c:pt idx="61">
                  <c:v>0.42573691260702201</c:v>
                </c:pt>
                <c:pt idx="62">
                  <c:v>0.42207449007238196</c:v>
                </c:pt>
                <c:pt idx="63">
                  <c:v>0.41809672598731573</c:v>
                </c:pt>
                <c:pt idx="64">
                  <c:v>0.4137855347954239</c:v>
                </c:pt>
                <c:pt idx="65">
                  <c:v>0.40912190306658952</c:v>
                </c:pt>
                <c:pt idx="66">
                  <c:v>0.4040857428966928</c:v>
                </c:pt>
                <c:pt idx="67">
                  <c:v>0.3986557091725928</c:v>
                </c:pt>
                <c:pt idx="68">
                  <c:v>0.39280897224920858</c:v>
                </c:pt>
                <c:pt idx="69">
                  <c:v>0.38652093452309899</c:v>
                </c:pt>
                <c:pt idx="70">
                  <c:v>0.3797648750536648</c:v>
                </c:pt>
                <c:pt idx="71">
                  <c:v>0.37251150014189882</c:v>
                </c:pt>
                <c:pt idx="72">
                  <c:v>0.36472836860400432</c:v>
                </c:pt>
                <c:pt idx="73">
                  <c:v>0.35637914668602722</c:v>
                </c:pt>
                <c:pt idx="74">
                  <c:v>0.34742262629105319</c:v>
                </c:pt>
                <c:pt idx="75">
                  <c:v>0.33781140639473589</c:v>
                </c:pt>
                <c:pt idx="76">
                  <c:v>0.32749008196833485</c:v>
                </c:pt>
                <c:pt idx="77">
                  <c:v>0.31639268952406574</c:v>
                </c:pt>
                <c:pt idx="78">
                  <c:v>0.30443898609353309</c:v>
                </c:pt>
                <c:pt idx="79">
                  <c:v>0.29152879810022969</c:v>
                </c:pt>
                <c:pt idx="80">
                  <c:v>0.27753863677000801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A5C9-4830-8B80-ECF21B6FD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303072"/>
        <c:axId val="1"/>
      </c:scatterChart>
      <c:valAx>
        <c:axId val="363303072"/>
        <c:scaling>
          <c:orientation val="minMax"/>
          <c:max val="1"/>
          <c:min val="-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3"/>
          <c:min val="-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63303072"/>
        <c:crosses val="autoZero"/>
        <c:crossBetween val="midCat"/>
        <c:majorUnit val="1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DBDF-13D9-4F10-B31B-6A839CD52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FB8EC-B6C8-4E2B-9764-FF37ED35F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3C978-BF1E-4F33-A50D-8529F02D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797-858C-4CD5-B92C-4644DEF67FB0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AB81B-6C8F-423B-8994-DF200E1A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EC711-CBCC-4F3C-87BB-63ECA8FE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D24-F77C-4B22-AB39-C0B219C63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9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27F4-C29B-4CE8-A469-0657E85F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675BB-8CDD-4865-81C0-2A0A0088A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4CE7F-F6F3-4B2A-BEAC-5028948F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797-858C-4CD5-B92C-4644DEF67FB0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C9993-7750-45B2-9293-62AA8E1C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0951B-AD73-4EE8-8545-859853CC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D24-F77C-4B22-AB39-C0B219C63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90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2844C-88A4-4456-9E2D-9AAFCF79C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D5FF3-D76A-42E1-8F8A-865B45FCC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FE95C-4A81-4B92-8AE7-A51CAB4F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797-858C-4CD5-B92C-4644DEF67FB0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10C61-9A47-4D09-8880-08EDF597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BCEB7-1432-4212-835A-AFF55E8A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D24-F77C-4B22-AB39-C0B219C63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86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549E-BEA2-4D91-A797-B84D53FE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-15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9A77D-308D-47AC-98E9-36EC33A37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BF9F6-FADE-4CA5-8DC6-7CF9DA32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797-858C-4CD5-B92C-4644DEF67FB0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0C62D-36DE-420E-B6E9-B5C32B94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B6F52-11E0-47AB-B656-EFBECE22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D24-F77C-4B22-AB39-C0B219C63F36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ICAME43">
            <a:extLst>
              <a:ext uri="{FF2B5EF4-FFF2-40B4-BE49-F238E27FC236}">
                <a16:creationId xmlns:a16="http://schemas.microsoft.com/office/drawing/2014/main" id="{8F3BC487-E833-2D7D-1A41-CE008FFC86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43" y="601952"/>
            <a:ext cx="2175357" cy="7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1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EDEA-7050-4841-AB65-F20D1AED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90A86-CEE1-4622-B7FE-AF0E1B4C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17FE6-9069-4884-80A3-006A3B4E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797-858C-4CD5-B92C-4644DEF67FB0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24E12-A4DE-4881-8C9C-2CEAD019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9B71-415A-4A36-B698-682D453E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D24-F77C-4B22-AB39-C0B219C63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7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95E2-8E0B-49F0-A954-B91C13E2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E0911-D130-40CF-AFAF-393D2FEAE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E7E4A-C9B4-4C33-ACC9-D50E05EFD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48C24-5616-43CC-838C-D5520515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797-858C-4CD5-B92C-4644DEF67FB0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06F8E-5E1D-4E09-964A-F47A0B53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834E8-2F3C-4EEA-82B9-F5196E17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D24-F77C-4B22-AB39-C0B219C63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31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5102-9AEA-49C0-B92B-BB7494F2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90001-2038-4B4F-BED3-6CE326E60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83C01-D533-44FF-B813-A049FEF57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C7DE7-390F-4002-82C2-96784A4BB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B1BCD-308A-4947-A650-B432783FB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DA8F83-3A45-46E2-865C-B8C3D90A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797-858C-4CD5-B92C-4644DEF67FB0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1B874-9C0B-4565-8676-D200D00A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E73DB-B67D-4A0E-9017-5DEA8962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D24-F77C-4B22-AB39-C0B219C63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2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ECAB-EB9D-4E44-A278-EE1B2748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2A231-4DA1-4502-B817-CEA9B27F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797-858C-4CD5-B92C-4644DEF67FB0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1AAB9-74C8-4837-B5AE-168FE34B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F072F-CA75-4497-B7B2-A9D1652B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D24-F77C-4B22-AB39-C0B219C63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2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7FC8B-46BE-4396-BD70-752B535E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797-858C-4CD5-B92C-4644DEF67FB0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2919A-6784-462F-A3BB-347018FC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8FAF3-E523-4FDA-93DB-84BCF8B1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D24-F77C-4B22-AB39-C0B219C63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2532-8DC1-4481-B7C4-5918E25A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8E63-7021-49B5-B8E3-041F91739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3A9B2-E74C-40C3-AD9F-EB9AF908D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C4BB8-BB08-4BDB-8461-41CA502F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797-858C-4CD5-B92C-4644DEF67FB0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4DB9F-8269-40FA-ABE7-C9A088AD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23DB8-CE1A-4596-9674-A1A23FEE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D24-F77C-4B22-AB39-C0B219C63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4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FE13-F7DF-4E98-8931-CD3F4E08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6E73B-D5D3-4FDF-8DFB-4220664A6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0196E-FE41-417E-B6E2-4F74BE797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C00B0-1381-4C4D-9134-1F076A8C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797-858C-4CD5-B92C-4644DEF67FB0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5457-C1D0-464E-9645-70EF0075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2F5FF-BF00-4BC9-A52D-8333B6C6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D24-F77C-4B22-AB39-C0B219C63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04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E518E-8BF0-4C00-947D-AD032A59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2E68D-0DFF-4533-8738-8D2DC0C70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CC6BA-FF3A-476D-AF81-18E477090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7797-858C-4CD5-B92C-4644DEF67FB0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B3892-A726-46E0-8F9B-16F65D7A1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A5D52-CC10-4D2E-BC04-82DE35C70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ED24-F77C-4B22-AB39-C0B219C63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62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7D17-2526-421F-8116-E7678840E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678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Accurate confidence intervals on Binomial proportions, functions of proportions, algebraic formulae and effect sizes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2BDE9-E1DC-4B18-996E-F5672804A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5578"/>
            <a:ext cx="9144000" cy="2387600"/>
          </a:xfrm>
        </p:spPr>
        <p:txBody>
          <a:bodyPr>
            <a:normAutofit/>
          </a:bodyPr>
          <a:lstStyle/>
          <a:p>
            <a:endParaRPr lang="en-GB" sz="3200" b="1" dirty="0"/>
          </a:p>
          <a:p>
            <a:endParaRPr lang="en-GB" sz="3200" b="1" dirty="0"/>
          </a:p>
          <a:p>
            <a:r>
              <a:rPr lang="en-GB" sz="2600" b="1" dirty="0"/>
              <a:t>Sean Wallis</a:t>
            </a:r>
            <a:br>
              <a:rPr lang="en-GB" sz="2600" b="1" dirty="0"/>
            </a:br>
            <a:r>
              <a:rPr lang="en-GB" sz="2600" b="1" dirty="0"/>
              <a:t>Survey of English Usage, UCL </a:t>
            </a:r>
            <a:br>
              <a:rPr lang="en-GB" sz="2600" b="1" dirty="0"/>
            </a:br>
            <a:r>
              <a:rPr lang="en-GB" sz="2600" dirty="0"/>
              <a:t>s.wallis@ucl.ac.uk</a:t>
            </a:r>
          </a:p>
        </p:txBody>
      </p:sp>
      <p:pic>
        <p:nvPicPr>
          <p:cNvPr id="1026" name="Picture 2" descr="ICAME43">
            <a:extLst>
              <a:ext uri="{FF2B5EF4-FFF2-40B4-BE49-F238E27FC236}">
                <a16:creationId xmlns:a16="http://schemas.microsoft.com/office/drawing/2014/main" id="{E9A45BF5-E060-0CEA-177B-CF5DFB606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549" y="648000"/>
            <a:ext cx="3100902" cy="10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68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B69C-6B6D-470B-AC13-27895C1FD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54CF4-9AA2-4F8D-91C0-E9BBADEC4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3"/>
            <a:ext cx="6827983" cy="4797119"/>
          </a:xfrm>
        </p:spPr>
        <p:txBody>
          <a:bodyPr>
            <a:normAutofit/>
          </a:bodyPr>
          <a:lstStyle/>
          <a:p>
            <a:r>
              <a:rPr lang="en-GB" dirty="0"/>
              <a:t>Traditionally, to compare two proportions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dirty="0"/>
              <a:t> and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/>
              <a:t>, use a 2 </a:t>
            </a:r>
            <a:r>
              <a:rPr lang="en-GB" dirty="0">
                <a:sym typeface="Symbol" panose="05050102010706020507" pitchFamily="18" charset="2"/>
              </a:rPr>
              <a:t> </a:t>
            </a:r>
            <a:r>
              <a:rPr lang="en-GB" dirty="0"/>
              <a:t>2 contingency table (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tests if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r>
              <a:rPr lang="en-GB" dirty="0">
                <a:solidFill>
                  <a:srgbClr val="002060"/>
                </a:solidFill>
              </a:rPr>
              <a:t>We can compute an interval on difference 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GB" baseline="-25000" dirty="0">
              <a:solidFill>
                <a:srgbClr val="002060"/>
              </a:solidFill>
            </a:endParaRPr>
          </a:p>
          <a:p>
            <a:pPr lvl="1"/>
            <a:r>
              <a:rPr lang="en-GB" b="1" dirty="0"/>
              <a:t>zero-based interval</a:t>
            </a:r>
            <a:r>
              <a:rPr lang="en-GB" dirty="0"/>
              <a:t>: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/>
              <a:t> is non-significant </a:t>
            </a:r>
            <a:br>
              <a:rPr lang="en-GB" dirty="0"/>
            </a:br>
            <a:r>
              <a:rPr lang="en-GB" dirty="0"/>
              <a:t>if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/>
              <a:t> </a:t>
            </a:r>
            <a:r>
              <a:rPr lang="en-GB" dirty="0">
                <a:sym typeface="Symbol" panose="05050102010706020507" pitchFamily="18" charset="2"/>
              </a:rPr>
              <a:t></a:t>
            </a:r>
            <a:r>
              <a:rPr lang="en-GB" dirty="0"/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i="1" spc="-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i="1" spc="-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GB" dirty="0"/>
              <a:t>testing only needed where confidence intervals partially overlap (lower right)</a:t>
            </a:r>
          </a:p>
          <a:p>
            <a:pPr lvl="1"/>
            <a:r>
              <a:rPr lang="en-GB" b="1" dirty="0">
                <a:solidFill>
                  <a:srgbClr val="002060"/>
                </a:solidFill>
              </a:rPr>
              <a:t>repositioned for plot</a:t>
            </a:r>
            <a:r>
              <a:rPr lang="en-GB" dirty="0">
                <a:solidFill>
                  <a:srgbClr val="002060"/>
                </a:solidFill>
              </a:rPr>
              <a:t>: 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</a:t>
            </a:r>
            <a:r>
              <a:rPr lang="en-GB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i="1" spc="-200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i="1" spc="-200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2"/>
            <a:r>
              <a:rPr lang="en-GB" dirty="0">
                <a:solidFill>
                  <a:srgbClr val="002060"/>
                </a:solidFill>
              </a:rPr>
              <a:t>these intervals compute inner and outer bounds </a:t>
            </a:r>
            <a:r>
              <a:rPr lang="en-GB" b="1" dirty="0">
                <a:solidFill>
                  <a:srgbClr val="002060"/>
                </a:solidFill>
              </a:rPr>
              <a:t>robustly</a:t>
            </a:r>
            <a:r>
              <a:rPr lang="en-GB" dirty="0">
                <a:solidFill>
                  <a:srgbClr val="002060"/>
                </a:solidFill>
              </a:rPr>
              <a:t>, can be used for testing 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lvl="1"/>
            <a:r>
              <a:rPr lang="en-GB" dirty="0"/>
              <a:t>may be used to compute </a:t>
            </a:r>
            <a:r>
              <a:rPr lang="en-GB" b="1" dirty="0"/>
              <a:t>replication</a:t>
            </a:r>
            <a:r>
              <a:rPr lang="en-GB" dirty="0"/>
              <a:t> </a:t>
            </a:r>
            <a:r>
              <a:rPr lang="en-GB" b="1" dirty="0"/>
              <a:t>intervals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D9DEF36-460D-451B-AC4F-19B49339F3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34141" y="1573690"/>
          <a:ext cx="2629990" cy="218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057656" imgH="876300" progId="Word.Picture.8">
                  <p:embed/>
                </p:oleObj>
              </mc:Choice>
              <mc:Fallback>
                <p:oleObj name="Picture" r:id="rId2" imgW="1057656" imgH="87630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D9DEF36-460D-451B-AC4F-19B49339F3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141" y="1573690"/>
                        <a:ext cx="2629990" cy="2182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3AC87CA-D375-4085-A618-1B5771C251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87084" y="3657597"/>
          <a:ext cx="2968645" cy="267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495440" imgH="1352520" progId="Word.Picture.8">
                  <p:embed/>
                </p:oleObj>
              </mc:Choice>
              <mc:Fallback>
                <p:oleObj name="Picture" r:id="rId4" imgW="1495440" imgH="1352520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3AC87CA-D375-4085-A618-1B5771C251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7084" y="3657597"/>
                        <a:ext cx="2968645" cy="2679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945CC80-A4B5-DF4B-B144-FC67B6ABC52C}"/>
              </a:ext>
            </a:extLst>
          </p:cNvPr>
          <p:cNvSpPr txBox="1"/>
          <p:nvPr/>
        </p:nvSpPr>
        <p:spPr>
          <a:xfrm>
            <a:off x="10474037" y="6326272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Wallis (2021)</a:t>
            </a:r>
          </a:p>
        </p:txBody>
      </p:sp>
    </p:spTree>
    <p:extLst>
      <p:ext uri="{BB962C8B-B14F-4D97-AF65-F5344CB8AC3E}">
        <p14:creationId xmlns:p14="http://schemas.microsoft.com/office/powerpoint/2010/main" val="149093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25E2539-0CD7-645B-819F-59B5B9783652}"/>
              </a:ext>
            </a:extLst>
          </p:cNvPr>
          <p:cNvSpPr/>
          <p:nvPr/>
        </p:nvSpPr>
        <p:spPr>
          <a:xfrm>
            <a:off x="6682874" y="2004139"/>
            <a:ext cx="57020" cy="1769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61E10F-3CFC-1F01-4EF2-5D9EDCC75869}"/>
              </a:ext>
            </a:extLst>
          </p:cNvPr>
          <p:cNvSpPr/>
          <p:nvPr/>
        </p:nvSpPr>
        <p:spPr>
          <a:xfrm>
            <a:off x="8239648" y="3975735"/>
            <a:ext cx="2252860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E77B5-9C4E-4DB6-ADC6-C7E8BBBD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22673" cy="1325563"/>
          </a:xfrm>
        </p:spPr>
        <p:txBody>
          <a:bodyPr/>
          <a:lstStyle/>
          <a:p>
            <a:r>
              <a:rPr lang="en-GB" dirty="0"/>
              <a:t>Intervals for functions of single proportions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E393F-B9D3-4EBE-BB9B-8BB14844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66115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Monotonic transformations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increasing or decreasing 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[0, 1]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simple change of scale </a:t>
            </a:r>
          </a:p>
          <a:p>
            <a:r>
              <a:rPr lang="en-GB" dirty="0"/>
              <a:t>Examples:</a:t>
            </a:r>
          </a:p>
          <a:p>
            <a:pPr lvl="1">
              <a:tabLst>
                <a:tab pos="2327275" algn="l"/>
              </a:tabLst>
            </a:pPr>
            <a:r>
              <a:rPr lang="en-GB" b="1" dirty="0"/>
              <a:t>Length</a:t>
            </a:r>
            <a:r>
              <a:rPr lang="en-GB" dirty="0"/>
              <a:t> 	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lvl="1">
              <a:tabLst>
                <a:tab pos="2327275" algn="l"/>
              </a:tabLst>
            </a:pPr>
            <a:r>
              <a:rPr lang="en-GB" b="1" dirty="0"/>
              <a:t>Log</a:t>
            </a:r>
            <a:r>
              <a:rPr lang="en-GB" dirty="0"/>
              <a:t> 	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tabLst>
                <a:tab pos="2327275" algn="l"/>
              </a:tabLst>
            </a:pPr>
            <a:r>
              <a:rPr lang="en-GB" b="1" dirty="0"/>
              <a:t>Difference</a:t>
            </a:r>
            <a:r>
              <a:rPr lang="en-GB" dirty="0"/>
              <a:t> 	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– 2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tabLst>
                <a:tab pos="2327275" algn="l"/>
              </a:tabLst>
            </a:pPr>
            <a:r>
              <a:rPr lang="en-GB" b="1" dirty="0"/>
              <a:t>Odds</a:t>
            </a:r>
            <a:r>
              <a:rPr lang="en-GB" dirty="0"/>
              <a:t> 	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(1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tabLst>
                <a:tab pos="2327275" algn="l"/>
              </a:tabLst>
            </a:pPr>
            <a:r>
              <a:rPr lang="en-GB" b="1" dirty="0"/>
              <a:t>Logistic</a:t>
            </a:r>
            <a:r>
              <a:rPr lang="en-GB" dirty="0"/>
              <a:t> 	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ln(1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tabLst>
                <a:tab pos="2327275" algn="l"/>
              </a:tabLst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Increasing</a:t>
            </a:r>
          </a:p>
          <a:p>
            <a:pPr lvl="1">
              <a:tabLst>
                <a:tab pos="2327275" algn="l"/>
              </a:tabLst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interval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(</a:t>
            </a:r>
            <a:r>
              <a:rPr lang="en-GB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DA313E-7C18-7620-BB40-F850F59AB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45412A4-01A3-AEAE-5A8F-8B052B2800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954667"/>
              </p:ext>
            </p:extLst>
          </p:nvPr>
        </p:nvGraphicFramePr>
        <p:xfrm>
          <a:off x="6465969" y="1705116"/>
          <a:ext cx="4992832" cy="454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4E3E49B-9484-45BC-1C1F-36159FF76F56}"/>
              </a:ext>
            </a:extLst>
          </p:cNvPr>
          <p:cNvSpPr txBox="1"/>
          <p:nvPr/>
        </p:nvSpPr>
        <p:spPr>
          <a:xfrm>
            <a:off x="7834787" y="1886535"/>
            <a:ext cx="447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sz="16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66C45D-619B-C2AF-654F-D1FB72E12ED9}"/>
              </a:ext>
            </a:extLst>
          </p:cNvPr>
          <p:cNvSpPr txBox="1"/>
          <p:nvPr/>
        </p:nvSpPr>
        <p:spPr>
          <a:xfrm>
            <a:off x="7393566" y="4809988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ln(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9B390-7671-0265-AEA8-E5B511FE9269}"/>
              </a:ext>
            </a:extLst>
          </p:cNvPr>
          <p:cNvSpPr txBox="1"/>
          <p:nvPr/>
        </p:nvSpPr>
        <p:spPr>
          <a:xfrm>
            <a:off x="11082059" y="2716367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logistic(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A84F55-AA55-06C9-9339-FF3F318805AE}"/>
              </a:ext>
            </a:extLst>
          </p:cNvPr>
          <p:cNvSpPr txBox="1"/>
          <p:nvPr/>
        </p:nvSpPr>
        <p:spPr>
          <a:xfrm>
            <a:off x="9604240" y="1886535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odds(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2D5303-D73A-CEF0-5549-BC85D846D216}"/>
              </a:ext>
            </a:extLst>
          </p:cNvPr>
          <p:cNvSpPr txBox="1"/>
          <p:nvPr/>
        </p:nvSpPr>
        <p:spPr>
          <a:xfrm>
            <a:off x="10828660" y="4429141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difference(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5093C1-9FF9-70F8-6B7A-90851EE92A40}"/>
              </a:ext>
            </a:extLst>
          </p:cNvPr>
          <p:cNvSpPr txBox="1"/>
          <p:nvPr/>
        </p:nvSpPr>
        <p:spPr>
          <a:xfrm>
            <a:off x="6871899" y="185350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D0BB4F-EC09-A163-2A8D-8D87F5C736B8}"/>
              </a:ext>
            </a:extLst>
          </p:cNvPr>
          <p:cNvSpPr txBox="1"/>
          <p:nvPr/>
        </p:nvSpPr>
        <p:spPr>
          <a:xfrm>
            <a:off x="11281425" y="36574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9BA390-F0CC-726B-CE87-C0FA30E188FA}"/>
              </a:ext>
            </a:extLst>
          </p:cNvPr>
          <p:cNvCxnSpPr>
            <a:cxnSpLocks/>
          </p:cNvCxnSpPr>
          <p:nvPr/>
        </p:nvCxnSpPr>
        <p:spPr>
          <a:xfrm flipV="1">
            <a:off x="9470507" y="3338879"/>
            <a:ext cx="0" cy="1160758"/>
          </a:xfrm>
          <a:prstGeom prst="line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5BD52C-3B64-466C-D200-2D6E8BFA3C27}"/>
              </a:ext>
            </a:extLst>
          </p:cNvPr>
          <p:cNvCxnSpPr>
            <a:cxnSpLocks/>
          </p:cNvCxnSpPr>
          <p:nvPr/>
        </p:nvCxnSpPr>
        <p:spPr>
          <a:xfrm flipV="1">
            <a:off x="8243458" y="3767504"/>
            <a:ext cx="0" cy="732133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9F010F-2EC5-5990-E24A-04D2B30FD122}"/>
              </a:ext>
            </a:extLst>
          </p:cNvPr>
          <p:cNvCxnSpPr>
            <a:cxnSpLocks/>
          </p:cNvCxnSpPr>
          <p:nvPr/>
        </p:nvCxnSpPr>
        <p:spPr>
          <a:xfrm flipV="1">
            <a:off x="10492511" y="2013438"/>
            <a:ext cx="0" cy="245001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8250FB-BF7B-8BE6-010C-173E6528D535}"/>
              </a:ext>
            </a:extLst>
          </p:cNvPr>
          <p:cNvCxnSpPr>
            <a:cxnSpLocks/>
          </p:cNvCxnSpPr>
          <p:nvPr/>
        </p:nvCxnSpPr>
        <p:spPr>
          <a:xfrm flipH="1">
            <a:off x="6547485" y="3773249"/>
            <a:ext cx="1692163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55AE48-C69C-7691-1CF8-1C37E54F7FD6}"/>
              </a:ext>
            </a:extLst>
          </p:cNvPr>
          <p:cNvCxnSpPr>
            <a:cxnSpLocks/>
          </p:cNvCxnSpPr>
          <p:nvPr/>
        </p:nvCxnSpPr>
        <p:spPr>
          <a:xfrm flipH="1">
            <a:off x="6551295" y="2002843"/>
            <a:ext cx="3941216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12A32F-4D5A-4966-C4B0-461FA408FF2A}"/>
              </a:ext>
            </a:extLst>
          </p:cNvPr>
          <p:cNvCxnSpPr/>
          <p:nvPr/>
        </p:nvCxnSpPr>
        <p:spPr>
          <a:xfrm flipH="1">
            <a:off x="6703118" y="3337533"/>
            <a:ext cx="277091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0AB9059-18BE-B1C7-2722-6C8B20955947}"/>
              </a:ext>
            </a:extLst>
          </p:cNvPr>
          <p:cNvSpPr txBox="1"/>
          <p:nvPr/>
        </p:nvSpPr>
        <p:spPr>
          <a:xfrm>
            <a:off x="8083155" y="44157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F3B9A1-56BF-3E16-D404-D00E501A75C3}"/>
              </a:ext>
            </a:extLst>
          </p:cNvPr>
          <p:cNvSpPr txBox="1"/>
          <p:nvPr/>
        </p:nvSpPr>
        <p:spPr>
          <a:xfrm>
            <a:off x="10361599" y="441579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EA9B95-AD2B-2C6C-A232-DAA300229712}"/>
              </a:ext>
            </a:extLst>
          </p:cNvPr>
          <p:cNvSpPr txBox="1"/>
          <p:nvPr/>
        </p:nvSpPr>
        <p:spPr>
          <a:xfrm>
            <a:off x="9389744" y="44157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1806E7-18A5-F356-F4AC-87CA5DD1FE78}"/>
              </a:ext>
            </a:extLst>
          </p:cNvPr>
          <p:cNvSpPr txBox="1"/>
          <p:nvPr/>
        </p:nvSpPr>
        <p:spPr>
          <a:xfrm>
            <a:off x="5851928" y="35536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2F4328-19C9-E13B-C6AD-8CA32D6BA67E}"/>
              </a:ext>
            </a:extLst>
          </p:cNvPr>
          <p:cNvSpPr txBox="1"/>
          <p:nvPr/>
        </p:nvSpPr>
        <p:spPr>
          <a:xfrm>
            <a:off x="5848264" y="181870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30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25E2539-0CD7-645B-819F-59B5B9783652}"/>
              </a:ext>
            </a:extLst>
          </p:cNvPr>
          <p:cNvSpPr/>
          <p:nvPr/>
        </p:nvSpPr>
        <p:spPr>
          <a:xfrm>
            <a:off x="6699308" y="2683308"/>
            <a:ext cx="45719" cy="777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61E10F-3CFC-1F01-4EF2-5D9EDCC75869}"/>
              </a:ext>
            </a:extLst>
          </p:cNvPr>
          <p:cNvSpPr/>
          <p:nvPr/>
        </p:nvSpPr>
        <p:spPr>
          <a:xfrm>
            <a:off x="8239648" y="3975735"/>
            <a:ext cx="225286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E77B5-9C4E-4DB6-ADC6-C7E8BBBD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22673" cy="1325563"/>
          </a:xfrm>
        </p:spPr>
        <p:txBody>
          <a:bodyPr/>
          <a:lstStyle/>
          <a:p>
            <a:r>
              <a:rPr lang="en-GB" dirty="0"/>
              <a:t>Intervals for functions of single proportions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E393F-B9D3-4EBE-BB9B-8BB14844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66115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Monotonic transformations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increasing or decreasing 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[0, 1]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simple change of scale </a:t>
            </a:r>
          </a:p>
          <a:p>
            <a:r>
              <a:rPr lang="en-GB" dirty="0"/>
              <a:t>Examples:</a:t>
            </a:r>
          </a:p>
          <a:p>
            <a:pPr lvl="1">
              <a:tabLst>
                <a:tab pos="2327275" algn="l"/>
              </a:tabLst>
            </a:pPr>
            <a:r>
              <a:rPr lang="en-GB" b="1" dirty="0"/>
              <a:t>Length</a:t>
            </a:r>
            <a:r>
              <a:rPr lang="en-GB" dirty="0"/>
              <a:t> 	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lvl="1">
              <a:tabLst>
                <a:tab pos="2327275" algn="l"/>
              </a:tabLst>
            </a:pPr>
            <a:r>
              <a:rPr lang="en-GB" b="1" dirty="0"/>
              <a:t>Log</a:t>
            </a:r>
            <a:r>
              <a:rPr lang="en-GB" dirty="0"/>
              <a:t> 	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tabLst>
                <a:tab pos="2327275" algn="l"/>
              </a:tabLst>
            </a:pPr>
            <a:r>
              <a:rPr lang="en-GB" b="1" dirty="0"/>
              <a:t>Difference</a:t>
            </a:r>
            <a:r>
              <a:rPr lang="en-GB" dirty="0"/>
              <a:t> 	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– 2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tabLst>
                <a:tab pos="2327275" algn="l"/>
              </a:tabLst>
            </a:pPr>
            <a:r>
              <a:rPr lang="en-GB" b="1" dirty="0"/>
              <a:t>Odds</a:t>
            </a:r>
            <a:r>
              <a:rPr lang="en-GB" dirty="0"/>
              <a:t> 	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(1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tabLst>
                <a:tab pos="2327275" algn="l"/>
              </a:tabLst>
            </a:pPr>
            <a:r>
              <a:rPr lang="en-GB" b="1" dirty="0"/>
              <a:t>Logistic</a:t>
            </a:r>
            <a:r>
              <a:rPr lang="en-GB" dirty="0"/>
              <a:t> 	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ln(1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tabLst>
                <a:tab pos="2327275" algn="l"/>
              </a:tabLst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Increasing</a:t>
            </a:r>
          </a:p>
          <a:p>
            <a:pPr lvl="1">
              <a:tabLst>
                <a:tab pos="2327275" algn="l"/>
              </a:tabLst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interval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(</a:t>
            </a:r>
            <a:r>
              <a:rPr lang="en-GB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DA313E-7C18-7620-BB40-F850F59AB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45412A4-01A3-AEAE-5A8F-8B052B28000E}"/>
              </a:ext>
            </a:extLst>
          </p:cNvPr>
          <p:cNvGraphicFramePr>
            <a:graphicFrameLocks/>
          </p:cNvGraphicFramePr>
          <p:nvPr/>
        </p:nvGraphicFramePr>
        <p:xfrm>
          <a:off x="6465969" y="1705116"/>
          <a:ext cx="4992832" cy="454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4E3E49B-9484-45BC-1C1F-36159FF76F56}"/>
              </a:ext>
            </a:extLst>
          </p:cNvPr>
          <p:cNvSpPr txBox="1"/>
          <p:nvPr/>
        </p:nvSpPr>
        <p:spPr>
          <a:xfrm>
            <a:off x="7834787" y="1886535"/>
            <a:ext cx="447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sz="16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9B390-7671-0265-AEA8-E5B511FE9269}"/>
              </a:ext>
            </a:extLst>
          </p:cNvPr>
          <p:cNvSpPr txBox="1"/>
          <p:nvPr/>
        </p:nvSpPr>
        <p:spPr>
          <a:xfrm>
            <a:off x="11082059" y="2716367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logistic(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A84F55-AA55-06C9-9339-FF3F318805AE}"/>
              </a:ext>
            </a:extLst>
          </p:cNvPr>
          <p:cNvSpPr txBox="1"/>
          <p:nvPr/>
        </p:nvSpPr>
        <p:spPr>
          <a:xfrm>
            <a:off x="9604240" y="1886535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odds(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5093C1-9FF9-70F8-6B7A-90851EE92A40}"/>
              </a:ext>
            </a:extLst>
          </p:cNvPr>
          <p:cNvSpPr txBox="1"/>
          <p:nvPr/>
        </p:nvSpPr>
        <p:spPr>
          <a:xfrm>
            <a:off x="6871899" y="185350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D0BB4F-EC09-A163-2A8D-8D87F5C736B8}"/>
              </a:ext>
            </a:extLst>
          </p:cNvPr>
          <p:cNvSpPr txBox="1"/>
          <p:nvPr/>
        </p:nvSpPr>
        <p:spPr>
          <a:xfrm>
            <a:off x="11281425" y="36574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9BA390-F0CC-726B-CE87-C0FA30E188FA}"/>
              </a:ext>
            </a:extLst>
          </p:cNvPr>
          <p:cNvCxnSpPr>
            <a:cxnSpLocks/>
          </p:cNvCxnSpPr>
          <p:nvPr/>
        </p:nvCxnSpPr>
        <p:spPr>
          <a:xfrm flipV="1">
            <a:off x="9470507" y="3257669"/>
            <a:ext cx="0" cy="1232101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5BD52C-3B64-466C-D200-2D6E8BFA3C27}"/>
              </a:ext>
            </a:extLst>
          </p:cNvPr>
          <p:cNvCxnSpPr>
            <a:cxnSpLocks/>
          </p:cNvCxnSpPr>
          <p:nvPr/>
        </p:nvCxnSpPr>
        <p:spPr>
          <a:xfrm flipV="1">
            <a:off x="8243458" y="2685546"/>
            <a:ext cx="0" cy="180422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9F010F-2EC5-5990-E24A-04D2B30FD122}"/>
              </a:ext>
            </a:extLst>
          </p:cNvPr>
          <p:cNvCxnSpPr>
            <a:cxnSpLocks/>
          </p:cNvCxnSpPr>
          <p:nvPr/>
        </p:nvCxnSpPr>
        <p:spPr>
          <a:xfrm flipV="1">
            <a:off x="10492511" y="3463583"/>
            <a:ext cx="0" cy="99987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8250FB-BF7B-8BE6-010C-173E6528D535}"/>
              </a:ext>
            </a:extLst>
          </p:cNvPr>
          <p:cNvCxnSpPr>
            <a:cxnSpLocks/>
          </p:cNvCxnSpPr>
          <p:nvPr/>
        </p:nvCxnSpPr>
        <p:spPr>
          <a:xfrm flipH="1">
            <a:off x="6547485" y="2685535"/>
            <a:ext cx="1692163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55AE48-C69C-7691-1CF8-1C37E54F7FD6}"/>
              </a:ext>
            </a:extLst>
          </p:cNvPr>
          <p:cNvCxnSpPr>
            <a:cxnSpLocks/>
          </p:cNvCxnSpPr>
          <p:nvPr/>
        </p:nvCxnSpPr>
        <p:spPr>
          <a:xfrm flipH="1">
            <a:off x="6551295" y="3461093"/>
            <a:ext cx="394121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12A32F-4D5A-4966-C4B0-461FA408FF2A}"/>
              </a:ext>
            </a:extLst>
          </p:cNvPr>
          <p:cNvCxnSpPr/>
          <p:nvPr/>
        </p:nvCxnSpPr>
        <p:spPr>
          <a:xfrm flipH="1">
            <a:off x="6703118" y="3267194"/>
            <a:ext cx="27709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01806E7-18A5-F356-F4AC-87CA5DD1FE78}"/>
              </a:ext>
            </a:extLst>
          </p:cNvPr>
          <p:cNvSpPr txBox="1"/>
          <p:nvPr/>
        </p:nvSpPr>
        <p:spPr>
          <a:xfrm>
            <a:off x="5851928" y="246595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2F4328-19C9-E13B-C6AD-8CA32D6BA67E}"/>
              </a:ext>
            </a:extLst>
          </p:cNvPr>
          <p:cNvSpPr txBox="1"/>
          <p:nvPr/>
        </p:nvSpPr>
        <p:spPr>
          <a:xfrm>
            <a:off x="5848264" y="327695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8740991-F2AF-B02C-2100-AAB05BEFBF12}"/>
              </a:ext>
            </a:extLst>
          </p:cNvPr>
          <p:cNvSpPr txBox="1">
            <a:spLocks/>
          </p:cNvSpPr>
          <p:nvPr/>
        </p:nvSpPr>
        <p:spPr>
          <a:xfrm>
            <a:off x="7153286" y="5610702"/>
            <a:ext cx="4767844" cy="1076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327275" algn="l"/>
              </a:tabLst>
            </a:pPr>
            <a:r>
              <a:rPr lang="en-GB" dirty="0">
                <a:solidFill>
                  <a:srgbClr val="002060"/>
                </a:solidFill>
              </a:rPr>
              <a:t>Decreasing</a:t>
            </a:r>
          </a:p>
          <a:p>
            <a:pPr lvl="1">
              <a:tabLst>
                <a:tab pos="2327275" algn="l"/>
              </a:tabLst>
            </a:pPr>
            <a:r>
              <a:rPr lang="en-GB" dirty="0">
                <a:solidFill>
                  <a:srgbClr val="002060"/>
                </a:solidFill>
              </a:rPr>
              <a:t>interval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(</a:t>
            </a:r>
            <a:r>
              <a:rPr lang="en-GB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B47722-09B0-3D37-ED01-074857BF1037}"/>
              </a:ext>
            </a:extLst>
          </p:cNvPr>
          <p:cNvSpPr txBox="1"/>
          <p:nvPr/>
        </p:nvSpPr>
        <p:spPr>
          <a:xfrm>
            <a:off x="7393566" y="4809988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ln(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8BBAFB-9438-73EA-7C9D-9DB20F1DB1D8}"/>
              </a:ext>
            </a:extLst>
          </p:cNvPr>
          <p:cNvSpPr txBox="1"/>
          <p:nvPr/>
        </p:nvSpPr>
        <p:spPr>
          <a:xfrm>
            <a:off x="10828660" y="4429141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difference(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FB45DA-8661-4CB9-962F-089AD23A47AC}"/>
              </a:ext>
            </a:extLst>
          </p:cNvPr>
          <p:cNvSpPr txBox="1"/>
          <p:nvPr/>
        </p:nvSpPr>
        <p:spPr>
          <a:xfrm>
            <a:off x="8083155" y="44157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C1BFB7-A48F-993F-C762-5EB49F67B462}"/>
              </a:ext>
            </a:extLst>
          </p:cNvPr>
          <p:cNvSpPr txBox="1"/>
          <p:nvPr/>
        </p:nvSpPr>
        <p:spPr>
          <a:xfrm>
            <a:off x="10361599" y="441579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7D9B8-ECFF-E0CE-5F98-432DB45A6DAA}"/>
              </a:ext>
            </a:extLst>
          </p:cNvPr>
          <p:cNvSpPr txBox="1"/>
          <p:nvPr/>
        </p:nvSpPr>
        <p:spPr>
          <a:xfrm>
            <a:off x="9389744" y="44157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2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A73E799-DC67-6815-1574-7E2AF64BC837}"/>
              </a:ext>
            </a:extLst>
          </p:cNvPr>
          <p:cNvSpPr/>
          <p:nvPr/>
        </p:nvSpPr>
        <p:spPr>
          <a:xfrm>
            <a:off x="6705600" y="3946017"/>
            <a:ext cx="45720" cy="921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49D477-B38F-A18C-024D-24DEF8BDD4D8}"/>
              </a:ext>
            </a:extLst>
          </p:cNvPr>
          <p:cNvSpPr/>
          <p:nvPr/>
        </p:nvSpPr>
        <p:spPr>
          <a:xfrm>
            <a:off x="8176490" y="6074001"/>
            <a:ext cx="225286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E77B5-9C4E-4DB6-ADC6-C7E8BBBD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82891" cy="1325563"/>
          </a:xfrm>
        </p:spPr>
        <p:txBody>
          <a:bodyPr/>
          <a:lstStyle/>
          <a:p>
            <a:r>
              <a:rPr lang="en-GB" dirty="0"/>
              <a:t>Intervals for functions of single proportions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E393F-B9D3-4EBE-BB9B-8BB14844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66115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Non-monotonic transformations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contain turning point(s)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local maxima or minima</a:t>
            </a:r>
          </a:p>
          <a:p>
            <a:r>
              <a:rPr lang="en-GB" dirty="0"/>
              <a:t>Examples:</a:t>
            </a:r>
          </a:p>
          <a:p>
            <a:pPr lvl="1">
              <a:tabLst>
                <a:tab pos="4037013" algn="l"/>
              </a:tabLst>
            </a:pPr>
            <a:r>
              <a:rPr lang="en-GB" b="1" dirty="0"/>
              <a:t>Product </a:t>
            </a:r>
            <a:r>
              <a:rPr lang="en-GB" dirty="0"/>
              <a:t>of alternate rates	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tabLst>
                <a:tab pos="4037013" algn="l"/>
              </a:tabLst>
            </a:pPr>
            <a:r>
              <a:rPr lang="en-GB" b="1" dirty="0"/>
              <a:t>Squared difference </a:t>
            </a:r>
            <a:r>
              <a:rPr lang="en-GB" dirty="0"/>
              <a:t>terms	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rgbClr val="002060"/>
                </a:solidFill>
              </a:rPr>
              <a:t>If interval for 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solidFill>
                  <a:srgbClr val="002060"/>
                </a:solidFill>
              </a:rPr>
              <a:t> contains max </a:t>
            </a:r>
            <a:r>
              <a:rPr lang="en-GB" i="1" kern="0" spc="-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̂</a:t>
            </a:r>
            <a:endParaRPr lang="en-GB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>
                <a:solidFill>
                  <a:srgbClr val="002060"/>
                </a:solidFill>
              </a:rPr>
              <a:t>interval   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(min(</a:t>
            </a:r>
            <a:r>
              <a:rPr lang="en-GB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)), </a:t>
            </a:r>
            <a:r>
              <a:rPr lang="en-GB" i="1" kern="0" spc="-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pc="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̂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If interval for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contains min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interval  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max(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)))</a:t>
            </a:r>
          </a:p>
          <a:p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DA313E-7C18-7620-BB40-F850F59AB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FE753EA-5FBA-3B5B-83A0-2CACE35AFB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199305"/>
              </p:ext>
            </p:extLst>
          </p:nvPr>
        </p:nvGraphicFramePr>
        <p:xfrm>
          <a:off x="6378721" y="1690687"/>
          <a:ext cx="4975080" cy="466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E82654-0D49-5CB7-3E6F-9C7E20A57CF0}"/>
              </a:ext>
            </a:extLst>
          </p:cNvPr>
          <p:cNvCxnSpPr>
            <a:cxnSpLocks/>
          </p:cNvCxnSpPr>
          <p:nvPr/>
        </p:nvCxnSpPr>
        <p:spPr>
          <a:xfrm>
            <a:off x="8087245" y="5717189"/>
            <a:ext cx="0" cy="3326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8BD03BC-ABE1-8E5F-C93A-B73530DB8832}"/>
              </a:ext>
            </a:extLst>
          </p:cNvPr>
          <p:cNvSpPr txBox="1"/>
          <p:nvPr/>
        </p:nvSpPr>
        <p:spPr>
          <a:xfrm>
            <a:off x="10236180" y="18711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2F283B-DB97-BACC-9D63-C23CCC2A44E8}"/>
              </a:ext>
            </a:extLst>
          </p:cNvPr>
          <p:cNvSpPr txBox="1"/>
          <p:nvPr/>
        </p:nvSpPr>
        <p:spPr>
          <a:xfrm>
            <a:off x="10323925" y="443285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C1710B-8AB2-D626-93F6-4AA18BC1FD1E}"/>
              </a:ext>
            </a:extLst>
          </p:cNvPr>
          <p:cNvCxnSpPr>
            <a:cxnSpLocks/>
          </p:cNvCxnSpPr>
          <p:nvPr/>
        </p:nvCxnSpPr>
        <p:spPr>
          <a:xfrm>
            <a:off x="8971511" y="3578969"/>
            <a:ext cx="0" cy="3326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FD08BC-78EE-3762-92EC-0692658C8B89}"/>
              </a:ext>
            </a:extLst>
          </p:cNvPr>
          <p:cNvSpPr txBox="1"/>
          <p:nvPr/>
        </p:nvSpPr>
        <p:spPr>
          <a:xfrm>
            <a:off x="7862851" y="3179736"/>
            <a:ext cx="221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maximum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E2527C-FE58-F318-D88C-F43B9E473243}"/>
              </a:ext>
            </a:extLst>
          </p:cNvPr>
          <p:cNvCxnSpPr>
            <a:cxnSpLocks/>
          </p:cNvCxnSpPr>
          <p:nvPr/>
        </p:nvCxnSpPr>
        <p:spPr>
          <a:xfrm flipV="1">
            <a:off x="9411855" y="4036291"/>
            <a:ext cx="0" cy="2124019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B65058-E93A-F0A1-4859-215B766DEAB3}"/>
              </a:ext>
            </a:extLst>
          </p:cNvPr>
          <p:cNvCxnSpPr>
            <a:cxnSpLocks/>
          </p:cNvCxnSpPr>
          <p:nvPr/>
        </p:nvCxnSpPr>
        <p:spPr>
          <a:xfrm flipV="1">
            <a:off x="8169566" y="4235163"/>
            <a:ext cx="0" cy="202276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2A6424-7B82-7DD8-032A-80918EF4D250}"/>
              </a:ext>
            </a:extLst>
          </p:cNvPr>
          <p:cNvCxnSpPr>
            <a:cxnSpLocks/>
          </p:cNvCxnSpPr>
          <p:nvPr/>
        </p:nvCxnSpPr>
        <p:spPr>
          <a:xfrm flipV="1">
            <a:off x="10418619" y="4871890"/>
            <a:ext cx="0" cy="137651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EA56C8-FF44-37DF-0A71-6D3571EE06D4}"/>
              </a:ext>
            </a:extLst>
          </p:cNvPr>
          <p:cNvCxnSpPr/>
          <p:nvPr/>
        </p:nvCxnSpPr>
        <p:spPr>
          <a:xfrm flipH="1">
            <a:off x="6640945" y="4231642"/>
            <a:ext cx="1528621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3319ADA-7BA5-949F-78B3-8E07C842972F}"/>
              </a:ext>
            </a:extLst>
          </p:cNvPr>
          <p:cNvCxnSpPr>
            <a:cxnSpLocks/>
          </p:cNvCxnSpPr>
          <p:nvPr/>
        </p:nvCxnSpPr>
        <p:spPr>
          <a:xfrm flipH="1">
            <a:off x="6650181" y="4871890"/>
            <a:ext cx="376843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58CF50F-0365-973C-FAEA-A0A3A9F624F4}"/>
              </a:ext>
            </a:extLst>
          </p:cNvPr>
          <p:cNvCxnSpPr/>
          <p:nvPr/>
        </p:nvCxnSpPr>
        <p:spPr>
          <a:xfrm flipH="1">
            <a:off x="6705600" y="3951548"/>
            <a:ext cx="2249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3B61BD-1C9D-7165-E52A-574FF56F313E}"/>
              </a:ext>
            </a:extLst>
          </p:cNvPr>
          <p:cNvCxnSpPr/>
          <p:nvPr/>
        </p:nvCxnSpPr>
        <p:spPr>
          <a:xfrm flipH="1">
            <a:off x="6650181" y="4036291"/>
            <a:ext cx="27709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09608F4-28A2-DD25-C632-EDFA821A5416}"/>
              </a:ext>
            </a:extLst>
          </p:cNvPr>
          <p:cNvSpPr txBox="1"/>
          <p:nvPr/>
        </p:nvSpPr>
        <p:spPr>
          <a:xfrm>
            <a:off x="6871899" y="185350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2E359B-8026-2744-6526-C805F5A0D9C5}"/>
              </a:ext>
            </a:extLst>
          </p:cNvPr>
          <p:cNvSpPr txBox="1"/>
          <p:nvPr/>
        </p:nvSpPr>
        <p:spPr>
          <a:xfrm>
            <a:off x="11226009" y="55601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E31F78-7800-2271-6277-3A8A7A93E87B}"/>
              </a:ext>
            </a:extLst>
          </p:cNvPr>
          <p:cNvSpPr txBox="1"/>
          <p:nvPr/>
        </p:nvSpPr>
        <p:spPr>
          <a:xfrm>
            <a:off x="5378882" y="54586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A346F3-42E9-3C30-6189-9401CCF4E59F}"/>
              </a:ext>
            </a:extLst>
          </p:cNvPr>
          <p:cNvSpPr txBox="1"/>
          <p:nvPr/>
        </p:nvSpPr>
        <p:spPr>
          <a:xfrm>
            <a:off x="2918690" y="587412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96FAA4-B177-61C6-EF1C-2C20DD2C5351}"/>
              </a:ext>
            </a:extLst>
          </p:cNvPr>
          <p:cNvSpPr txBox="1"/>
          <p:nvPr/>
        </p:nvSpPr>
        <p:spPr>
          <a:xfrm>
            <a:off x="7929554" y="61926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1A6EB2-3445-CFC2-17FB-307EA7789D64}"/>
              </a:ext>
            </a:extLst>
          </p:cNvPr>
          <p:cNvSpPr txBox="1"/>
          <p:nvPr/>
        </p:nvSpPr>
        <p:spPr>
          <a:xfrm>
            <a:off x="10197244" y="619267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01D824-7AD1-BCAE-0F0B-F1DCD4328A48}"/>
              </a:ext>
            </a:extLst>
          </p:cNvPr>
          <p:cNvSpPr txBox="1"/>
          <p:nvPr/>
        </p:nvSpPr>
        <p:spPr>
          <a:xfrm>
            <a:off x="7654617" y="5338621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55C5CA-52C5-5D26-9D14-08491A0DBB97}"/>
              </a:ext>
            </a:extLst>
          </p:cNvPr>
          <p:cNvSpPr txBox="1"/>
          <p:nvPr/>
        </p:nvSpPr>
        <p:spPr>
          <a:xfrm>
            <a:off x="6145633" y="3662160"/>
            <a:ext cx="64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kern="0" spc="-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̂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1B21CC-9D72-8538-D94A-3B87364D7393}"/>
              </a:ext>
            </a:extLst>
          </p:cNvPr>
          <p:cNvSpPr txBox="1"/>
          <p:nvPr/>
        </p:nvSpPr>
        <p:spPr>
          <a:xfrm>
            <a:off x="5914074" y="401434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B6AB1B-C012-A438-0CD7-1C1E5909BB56}"/>
              </a:ext>
            </a:extLst>
          </p:cNvPr>
          <p:cNvSpPr txBox="1"/>
          <p:nvPr/>
        </p:nvSpPr>
        <p:spPr>
          <a:xfrm>
            <a:off x="5910410" y="4735865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62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0A3D682-16B2-3701-69EB-9E926F851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268648"/>
              </p:ext>
            </p:extLst>
          </p:nvPr>
        </p:nvGraphicFramePr>
        <p:xfrm>
          <a:off x="6835806" y="2601158"/>
          <a:ext cx="4847112" cy="390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7E77B5-9C4E-4DB6-ADC6-C7E8BBBD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36974" cy="1325563"/>
          </a:xfrm>
        </p:spPr>
        <p:txBody>
          <a:bodyPr/>
          <a:lstStyle/>
          <a:p>
            <a:r>
              <a:rPr lang="en-GB" dirty="0"/>
              <a:t>Intervals for functions of two independent proportions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E393F-B9D3-4EBE-BB9B-8BB148443E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3"/>
                <a:ext cx="8738420" cy="5032373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2060"/>
                    </a:solidFill>
                  </a:rPr>
                  <a:t>Zou and Donner (2008) proposed a theorem for the difference between two independent parameters, </a:t>
                </a:r>
                <a:r>
                  <a:rPr lang="el-GR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l-GR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GB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GB" dirty="0">
                    <a:solidFill>
                      <a:srgbClr val="002060"/>
                    </a:solidFill>
                  </a:rPr>
                  <a:t>Generalisation of Newcombe (1998) </a:t>
                </a:r>
                <a:br>
                  <a:rPr lang="en-GB" dirty="0">
                    <a:solidFill>
                      <a:srgbClr val="002060"/>
                    </a:solidFill>
                  </a:rPr>
                </a:br>
                <a:r>
                  <a:rPr lang="en-GB" dirty="0">
                    <a:solidFill>
                      <a:srgbClr val="002060"/>
                    </a:solidFill>
                  </a:rPr>
                  <a:t>for </a:t>
                </a:r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 p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to </a:t>
                </a:r>
                <a:r>
                  <a:rPr lang="el-GR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fn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GB" dirty="0">
                    <a:solidFill>
                      <a:srgbClr val="002060"/>
                    </a:solidFill>
                  </a:rPr>
                  <a:t>,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fn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b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002060"/>
                    </a:solidFill>
                  </a:rPr>
                  <a:t> and </a:t>
                </a:r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solidFill>
                      <a:srgbClr val="002060"/>
                    </a:solidFill>
                  </a:rPr>
                  <a:t>are bounds of </a:t>
                </a:r>
                <a:r>
                  <a:rPr lang="en-GB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fn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GB" dirty="0">
                    <a:solidFill>
                      <a:srgbClr val="002060"/>
                    </a:solidFill>
                  </a:rPr>
                  <a:t> etc.</a:t>
                </a:r>
              </a:p>
              <a:p>
                <a:pPr lvl="2">
                  <a:spcBef>
                    <a:spcPts val="1200"/>
                  </a:spcBef>
                </a:pPr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l-GR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i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GB" i="0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i="0" baseline="-500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a:rPr lang="en-GB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i="0" baseline="-500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 i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b="0" i="0" baseline="1000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i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b="0" i="0" baseline="-5000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 b="0" i="0" baseline="-50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a:rPr lang="en-GB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GB" i="0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baseline="-500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 i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i="0" baseline="100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l-GR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b="0" i="0" baseline="-5000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 baseline="-50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a:rPr lang="en-GB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GB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b="0" i="0" baseline="-5000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baseline="100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GB" b="0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GB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baseline="-500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a:rPr lang="en-GB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baseline="-500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baseline="100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>
                  <a:solidFill>
                    <a:srgbClr val="002060"/>
                  </a:solidFill>
                </a:endParaRPr>
              </a:p>
              <a:p>
                <a:pPr>
                  <a:spcBef>
                    <a:spcPts val="1600"/>
                  </a:spcBef>
                </a:pPr>
                <a:r>
                  <a:rPr lang="en-GB" dirty="0"/>
                  <a:t>Examples:</a:t>
                </a:r>
              </a:p>
              <a:p>
                <a:pPr lvl="1"/>
                <a:r>
                  <a:rPr lang="en-GB" b="1" dirty="0">
                    <a:solidFill>
                      <a:srgbClr val="660066"/>
                    </a:solidFill>
                  </a:rPr>
                  <a:t>Sum</a:t>
                </a:r>
                <a:r>
                  <a:rPr lang="en-GB" dirty="0">
                    <a:solidFill>
                      <a:srgbClr val="660066"/>
                    </a:solidFill>
                  </a:rPr>
                  <a:t> </a:t>
                </a:r>
                <a:r>
                  <a:rPr lang="en-GB" i="1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i="1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GB" i="1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GB" dirty="0">
                    <a:solidFill>
                      <a:srgbClr val="660066"/>
                    </a:solidFill>
                  </a:rPr>
                  <a:t> </a:t>
                </a:r>
                <a:r>
                  <a:rPr lang="el-GR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GB" baseline="-250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i="1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GB" baseline="-250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–</a:t>
                </a:r>
                <a:r>
                  <a:rPr lang="en-GB" i="1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GB" dirty="0">
                  <a:solidFill>
                    <a:srgbClr val="660066"/>
                  </a:solidFill>
                </a:endParaRPr>
              </a:p>
              <a:p>
                <a:pPr lvl="1"/>
                <a:r>
                  <a:rPr lang="en-GB" b="1" dirty="0">
                    <a:solidFill>
                      <a:schemeClr val="accent6">
                        <a:lumMod val="50000"/>
                      </a:schemeClr>
                    </a:solidFill>
                  </a:rPr>
                  <a:t>Ratio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</a:t>
                </a:r>
                <a:r>
                  <a:rPr lang="en-GB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lvl="2">
                  <a:tabLst>
                    <a:tab pos="2244725" algn="l"/>
                  </a:tabLst>
                </a:pP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take logs:	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ln(</a:t>
                </a:r>
                <a:r>
                  <a:rPr lang="en-GB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ln(</a:t>
                </a:r>
                <a:r>
                  <a:rPr lang="en-GB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 ln(</a:t>
                </a:r>
                <a:r>
                  <a:rPr lang="en-GB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, </a:t>
                </a:r>
                <a:br>
                  <a:rPr lang="en-GB" dirty="0">
                    <a:solidFill>
                      <a:schemeClr val="accent6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</a:b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el-GR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GB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ln(</a:t>
                </a:r>
                <a:r>
                  <a:rPr lang="en-GB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,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GB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ln(</a:t>
                </a:r>
                <a:r>
                  <a:rPr lang="en-GB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E393F-B9D3-4EBE-BB9B-8BB148443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3"/>
                <a:ext cx="8738420" cy="5032373"/>
              </a:xfrm>
              <a:blipFill>
                <a:blip r:embed="rId3"/>
                <a:stretch>
                  <a:fillRect l="-1256" t="-1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CCDA313E-7C18-7620-BB40-F850F59AB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55A18-3CE4-2B60-2A5B-6D2AE5C894E3}"/>
              </a:ext>
            </a:extLst>
          </p:cNvPr>
          <p:cNvSpPr txBox="1"/>
          <p:nvPr/>
        </p:nvSpPr>
        <p:spPr>
          <a:xfrm>
            <a:off x="10319374" y="2789250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endParaRPr lang="en-GB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C6FDE-92FD-20C4-0A92-1BECCBCF3325}"/>
              </a:ext>
            </a:extLst>
          </p:cNvPr>
          <p:cNvSpPr txBox="1"/>
          <p:nvPr/>
        </p:nvSpPr>
        <p:spPr>
          <a:xfrm>
            <a:off x="10319374" y="453163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endParaRPr lang="en-GB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367C3-AE61-680F-8C56-E581D756DADC}"/>
              </a:ext>
            </a:extLst>
          </p:cNvPr>
          <p:cNvSpPr txBox="1"/>
          <p:nvPr/>
        </p:nvSpPr>
        <p:spPr>
          <a:xfrm>
            <a:off x="10319374" y="4956550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endParaRPr lang="en-GB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1C68B-C9B3-533E-F103-E5323C0F388A}"/>
              </a:ext>
            </a:extLst>
          </p:cNvPr>
          <p:cNvSpPr txBox="1"/>
          <p:nvPr/>
        </p:nvSpPr>
        <p:spPr>
          <a:xfrm>
            <a:off x="10319374" y="5620881"/>
            <a:ext cx="10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endParaRPr lang="en-GB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89246-19D8-E8E3-C692-054650D28382}"/>
              </a:ext>
            </a:extLst>
          </p:cNvPr>
          <p:cNvSpPr txBox="1"/>
          <p:nvPr/>
        </p:nvSpPr>
        <p:spPr>
          <a:xfrm>
            <a:off x="11462142" y="50571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AD2237-CA43-D648-1BA3-C02ADBD8CCEC}"/>
              </a:ext>
            </a:extLst>
          </p:cNvPr>
          <p:cNvSpPr txBox="1"/>
          <p:nvPr/>
        </p:nvSpPr>
        <p:spPr>
          <a:xfrm>
            <a:off x="9576620" y="6416856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Wallis (forthcoming)</a:t>
            </a:r>
          </a:p>
        </p:txBody>
      </p:sp>
    </p:spTree>
    <p:extLst>
      <p:ext uri="{BB962C8B-B14F-4D97-AF65-F5344CB8AC3E}">
        <p14:creationId xmlns:p14="http://schemas.microsoft.com/office/powerpoint/2010/main" val="290409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77B5-9C4E-4DB6-ADC6-C7E8BBBD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36974" cy="1325563"/>
          </a:xfrm>
        </p:spPr>
        <p:txBody>
          <a:bodyPr/>
          <a:lstStyle/>
          <a:p>
            <a:r>
              <a:rPr lang="en-GB" dirty="0"/>
              <a:t>Intervals for effect sizes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E393F-B9D3-4EBE-BB9B-8BB148443E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04055" cy="4661156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2060"/>
                    </a:solidFill>
                  </a:rPr>
                  <a:t>Effect sizes are scalar measures of multi-dimensional differences</a:t>
                </a:r>
              </a:p>
              <a:p>
                <a:pPr lvl="1"/>
                <a:r>
                  <a:rPr lang="en-GB" dirty="0">
                    <a:solidFill>
                      <a:srgbClr val="002060"/>
                    </a:solidFill>
                  </a:rPr>
                  <a:t>Collapse the mean or sum of differences into a single aggregate score</a:t>
                </a:r>
              </a:p>
              <a:p>
                <a:r>
                  <a:rPr lang="en-GB" dirty="0"/>
                  <a:t>Example:</a:t>
                </a:r>
              </a:p>
              <a:p>
                <a:pPr lvl="1"/>
                <a:r>
                  <a:rPr lang="en-GB" b="1" dirty="0" err="1"/>
                  <a:t>Cramér’s</a:t>
                </a:r>
                <a:r>
                  <a:rPr lang="en-GB" b="1" dirty="0"/>
                  <a:t> </a:t>
                </a:r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ϕ</a:t>
                </a:r>
                <a:r>
                  <a:rPr lang="en-GB" dirty="0"/>
                  <a:t> for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χ</a:t>
                </a:r>
                <a:r>
                  <a:rPr lang="en-GB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/>
                  <a:t> tables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GB" dirty="0"/>
                  <a:t>2 x 2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ϕ</a:t>
                </a:r>
                <a:r>
                  <a:rPr lang="en-GB" dirty="0"/>
                  <a:t> = </a:t>
                </a:r>
                <a:r>
                  <a:rPr lang="en-GB" b="1" dirty="0"/>
                  <a:t>geometric mean </a:t>
                </a:r>
                <a:br>
                  <a:rPr lang="en-GB" b="1" dirty="0"/>
                </a:br>
                <a:r>
                  <a:rPr lang="en-GB" dirty="0"/>
                  <a:t>of differences on each axis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ϕ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i="1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en-GB" b="0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GB" b="0" i="1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GB" b="0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b="0" i="0" baseline="1000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GB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i="1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en-GB" b="0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GB" b="0" i="1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GB" b="0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i="0" baseline="10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/>
              </a:p>
              <a:p>
                <a:pPr lvl="1">
                  <a:spcBef>
                    <a:spcPts val="1200"/>
                  </a:spcBef>
                </a:pP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ϕ</a:t>
                </a:r>
                <a:r>
                  <a:rPr lang="en-GB" dirty="0"/>
                  <a:t> interval obtained from</a:t>
                </a:r>
                <a:br>
                  <a:rPr lang="en-GB" dirty="0"/>
                </a:br>
                <a:r>
                  <a:rPr lang="en-GB" dirty="0"/>
                  <a:t>geometric mean of</a:t>
                </a:r>
                <a:br>
                  <a:rPr lang="en-GB" dirty="0"/>
                </a:br>
                <a:r>
                  <a:rPr lang="en-GB" dirty="0"/>
                  <a:t>NW difference intervals for </a:t>
                </a:r>
                <a:br>
                  <a:rPr lang="en-GB" dirty="0"/>
                </a:b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/>
                  <a:t>and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E393F-B9D3-4EBE-BB9B-8BB148443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04055" cy="4661156"/>
              </a:xfrm>
              <a:blipFill>
                <a:blip r:embed="rId2"/>
                <a:stretch>
                  <a:fillRect l="-986" t="-20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CCDA313E-7C18-7620-BB40-F850F59AB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C22F245-C42B-30B9-1234-48F4F806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218" y="34982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D53264C-872C-74FF-3804-5A9C15728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107250"/>
              </p:ext>
            </p:extLst>
          </p:nvPr>
        </p:nvGraphicFramePr>
        <p:xfrm>
          <a:off x="5320145" y="3078145"/>
          <a:ext cx="6435721" cy="333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7429500" imgH="3848100" progId="Word.Picture.8">
                  <p:embed/>
                </p:oleObj>
              </mc:Choice>
              <mc:Fallback>
                <p:oleObj name="Picture" r:id="rId3" imgW="7429500" imgH="38481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145" y="3078145"/>
                        <a:ext cx="6435721" cy="3333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0C0C911-4635-8A3B-7CEE-B152F789ACE7}"/>
              </a:ext>
            </a:extLst>
          </p:cNvPr>
          <p:cNvSpPr txBox="1"/>
          <p:nvPr/>
        </p:nvSpPr>
        <p:spPr>
          <a:xfrm>
            <a:off x="10474037" y="6326272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Wallis (2021)</a:t>
            </a:r>
          </a:p>
        </p:txBody>
      </p:sp>
    </p:spTree>
    <p:extLst>
      <p:ext uri="{BB962C8B-B14F-4D97-AF65-F5344CB8AC3E}">
        <p14:creationId xmlns:p14="http://schemas.microsoft.com/office/powerpoint/2010/main" val="2351307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5EFD-4E3A-F76F-A798-9B96FD49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7C63E-B65E-23A9-91C1-CC6D3463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9211"/>
          </a:xfrm>
        </p:spPr>
        <p:txBody>
          <a:bodyPr>
            <a:normAutofit/>
          </a:bodyPr>
          <a:lstStyle/>
          <a:p>
            <a:r>
              <a:rPr lang="en-GB" dirty="0"/>
              <a:t>An effective visualisation of uncertainty enhances our understanding of our data and variables</a:t>
            </a:r>
          </a:p>
          <a:p>
            <a:r>
              <a:rPr lang="en-GB" dirty="0">
                <a:solidFill>
                  <a:srgbClr val="002060"/>
                </a:solidFill>
              </a:rPr>
              <a:t>Basis for an ‘algebra of intervals’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intervals for wide range of properties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outperforms standard-error based methods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Wilson method corrects for Normal fallacy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corrected for continuity, random text sampling</a:t>
            </a:r>
          </a:p>
          <a:p>
            <a:r>
              <a:rPr lang="en-GB" dirty="0"/>
              <a:t>Enabling novel experiments</a:t>
            </a:r>
          </a:p>
          <a:p>
            <a:pPr lvl="1"/>
            <a:r>
              <a:rPr lang="en-GB" dirty="0"/>
              <a:t>plotting intervals on effect sizes</a:t>
            </a:r>
          </a:p>
          <a:p>
            <a:pPr lvl="1"/>
            <a:r>
              <a:rPr lang="en-GB" dirty="0"/>
              <a:t>new significance tests (e.g. comparing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GB" dirty="0"/>
              <a:t> scores)</a:t>
            </a:r>
          </a:p>
          <a:p>
            <a:pPr lvl="1"/>
            <a:r>
              <a:rPr lang="en-GB" dirty="0"/>
              <a:t>comparing experimental outcomes</a:t>
            </a:r>
          </a:p>
          <a:p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6BE1E34-A05F-727F-F1FE-7327926506C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87401" y="3833090"/>
            <a:ext cx="169205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9AB67FF-3F8B-FD56-2926-A7D45E294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812070"/>
              </p:ext>
            </p:extLst>
          </p:nvPr>
        </p:nvGraphicFramePr>
        <p:xfrm>
          <a:off x="7574112" y="2670361"/>
          <a:ext cx="4322504" cy="365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143756" imgH="3505200" progId="Word.Picture.8">
                  <p:embed/>
                </p:oleObj>
              </mc:Choice>
              <mc:Fallback>
                <p:oleObj name="Picture" r:id="rId2" imgW="4143756" imgH="35052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4112" y="2670361"/>
                        <a:ext cx="4322504" cy="36559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1222D6-4F14-85FD-F878-148462A4F28F}"/>
              </a:ext>
            </a:extLst>
          </p:cNvPr>
          <p:cNvSpPr txBox="1"/>
          <p:nvPr/>
        </p:nvSpPr>
        <p:spPr>
          <a:xfrm>
            <a:off x="9946136" y="6326272"/>
            <a:ext cx="208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Wallis (forthcoming)</a:t>
            </a:r>
          </a:p>
        </p:txBody>
      </p:sp>
    </p:spTree>
    <p:extLst>
      <p:ext uri="{BB962C8B-B14F-4D97-AF65-F5344CB8AC3E}">
        <p14:creationId xmlns:p14="http://schemas.microsoft.com/office/powerpoint/2010/main" val="2280015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BC1B-72A7-432B-857A-7A275C65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thinking about statistics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8F928D-D4D9-F3E1-C281-3F50D40E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01" y="1884222"/>
            <a:ext cx="6201560" cy="434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D4D6F6-23AD-92BE-78C2-F4AF36F64DB8}"/>
              </a:ext>
            </a:extLst>
          </p:cNvPr>
          <p:cNvSpPr/>
          <p:nvPr/>
        </p:nvSpPr>
        <p:spPr>
          <a:xfrm>
            <a:off x="4932219" y="2382981"/>
            <a:ext cx="2244436" cy="344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B3C91-1FF1-4F63-9705-875369FDF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8527" cy="4667250"/>
          </a:xfrm>
        </p:spPr>
        <p:txBody>
          <a:bodyPr>
            <a:normAutofit/>
          </a:bodyPr>
          <a:lstStyle/>
          <a:p>
            <a:r>
              <a:rPr lang="en-GB" dirty="0"/>
              <a:t>Encouraging experimentation</a:t>
            </a:r>
          </a:p>
          <a:p>
            <a:pPr lvl="1"/>
            <a:r>
              <a:rPr lang="en-GB" dirty="0"/>
              <a:t>identifying and challenging assumptions</a:t>
            </a:r>
          </a:p>
          <a:p>
            <a:pPr lvl="1"/>
            <a:r>
              <a:rPr lang="en-GB" dirty="0"/>
              <a:t>experimenting with different baselines</a:t>
            </a:r>
          </a:p>
          <a:p>
            <a:r>
              <a:rPr lang="en-GB" dirty="0">
                <a:solidFill>
                  <a:srgbClr val="002060"/>
                </a:solidFill>
              </a:rPr>
              <a:t>Visualising data with confidence intervals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understanding uncertainty of results</a:t>
            </a:r>
          </a:p>
          <a:p>
            <a:r>
              <a:rPr lang="en-GB" dirty="0"/>
              <a:t>Reasoning with confidence intervals</a:t>
            </a:r>
          </a:p>
          <a:p>
            <a:pPr lvl="1"/>
            <a:r>
              <a:rPr lang="en-GB" dirty="0"/>
              <a:t>seeing differences between observations</a:t>
            </a:r>
          </a:p>
          <a:p>
            <a:pPr lvl="1"/>
            <a:r>
              <a:rPr lang="en-GB" dirty="0"/>
              <a:t>validating data efficiently</a:t>
            </a:r>
          </a:p>
          <a:p>
            <a:r>
              <a:rPr lang="en-GB" dirty="0">
                <a:solidFill>
                  <a:srgbClr val="002060"/>
                </a:solidFill>
              </a:rPr>
              <a:t>Visualising confidence distributions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e.g. difference intervals (right)</a:t>
            </a:r>
          </a:p>
        </p:txBody>
      </p:sp>
    </p:spTree>
    <p:extLst>
      <p:ext uri="{BB962C8B-B14F-4D97-AF65-F5344CB8AC3E}">
        <p14:creationId xmlns:p14="http://schemas.microsoft.com/office/powerpoint/2010/main" val="295779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37D5-EACE-400E-8724-D0E57199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6C3C5-9C2C-45E3-B6EA-DF5C2C011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797800" cy="4819015"/>
          </a:xfrm>
        </p:spPr>
        <p:txBody>
          <a:bodyPr>
            <a:noAutofit/>
          </a:bodyPr>
          <a:lstStyle/>
          <a:p>
            <a:pPr marL="630238" indent="-630238">
              <a:buNone/>
            </a:pPr>
            <a:r>
              <a:rPr lang="en-GB" sz="1800" dirty="0">
                <a:solidFill>
                  <a:srgbClr val="002060"/>
                </a:solidFill>
              </a:rPr>
              <a:t>Levin, M. 2013. The progressive verb in modern American English. </a:t>
            </a:r>
            <a:r>
              <a:rPr lang="en-US" sz="1800" dirty="0">
                <a:solidFill>
                  <a:srgbClr val="002060"/>
                </a:solidFill>
              </a:rPr>
              <a:t>In B. Aarts, J. Close, G. Leech &amp; S.A. Wallis (eds.) </a:t>
            </a:r>
            <a:r>
              <a:rPr lang="en-US" sz="1800" i="1" dirty="0">
                <a:solidFill>
                  <a:srgbClr val="002060"/>
                </a:solidFill>
              </a:rPr>
              <a:t>The Verb Phrase in English</a:t>
            </a:r>
            <a:r>
              <a:rPr lang="en-US" sz="1800" dirty="0">
                <a:solidFill>
                  <a:srgbClr val="002060"/>
                </a:solidFill>
              </a:rPr>
              <a:t>. Cambridge: Cambridge University Press</a:t>
            </a:r>
            <a:endParaRPr lang="en-GB" sz="1800" dirty="0">
              <a:solidFill>
                <a:srgbClr val="002060"/>
              </a:solidFill>
            </a:endParaRPr>
          </a:p>
          <a:p>
            <a:pPr marL="630238" indent="-630238">
              <a:buNone/>
            </a:pPr>
            <a:r>
              <a:rPr lang="en-GB" sz="1800" dirty="0"/>
              <a:t>Newcombe, R.G. 1998. Interval estimation for the difference between independent proportions: comparison of eleven methods. </a:t>
            </a:r>
            <a:r>
              <a:rPr lang="en-GB" sz="1800" i="1" dirty="0"/>
              <a:t>Statistics in Medicine, 17</a:t>
            </a:r>
            <a:r>
              <a:rPr lang="en-GB" sz="1800" dirty="0"/>
              <a:t>, 873-890</a:t>
            </a:r>
          </a:p>
          <a:p>
            <a:pPr marL="630238" indent="-630238">
              <a:buNone/>
            </a:pPr>
            <a:r>
              <a:rPr lang="en-GB" sz="1800" dirty="0">
                <a:solidFill>
                  <a:srgbClr val="002060"/>
                </a:solidFill>
              </a:rPr>
              <a:t>Wallis, S.A. 2021. </a:t>
            </a:r>
            <a:r>
              <a:rPr lang="en-GB" sz="1800" i="1" dirty="0">
                <a:solidFill>
                  <a:srgbClr val="002060"/>
                </a:solidFill>
              </a:rPr>
              <a:t>Statistics in Corpus Linguistics Research: a new approach</a:t>
            </a:r>
            <a:r>
              <a:rPr lang="en-GB" sz="1800" dirty="0">
                <a:solidFill>
                  <a:srgbClr val="002060"/>
                </a:solidFill>
              </a:rPr>
              <a:t>. New York: Routledge</a:t>
            </a:r>
          </a:p>
          <a:p>
            <a:pPr marL="630238" indent="-630238">
              <a:buNone/>
            </a:pPr>
            <a:r>
              <a:rPr lang="en-GB" sz="1800" dirty="0"/>
              <a:t>Wallis, S.A. forthcoming. Accurate confidence intervals on Binomial proportions, functions of proportions, algebraic formulae and effect sizes. London: Survey of English Usage. Available at: </a:t>
            </a:r>
            <a:r>
              <a:rPr lang="en-GB" sz="1800" u="sng" dirty="0"/>
              <a:t>https://corplingstats.wordpress.com /2021/04/24/accurate-confidence-intervals</a:t>
            </a:r>
            <a:endParaRPr lang="en-GB" sz="1800" u="sng" dirty="0">
              <a:solidFill>
                <a:srgbClr val="002060"/>
              </a:solidFill>
            </a:endParaRPr>
          </a:p>
          <a:p>
            <a:pPr marL="630238" indent="-630238">
              <a:buNone/>
            </a:pPr>
            <a:r>
              <a:rPr lang="en-GB" sz="1800" dirty="0">
                <a:solidFill>
                  <a:srgbClr val="002060"/>
                </a:solidFill>
              </a:rPr>
              <a:t>Wilson, E.B. 1927. Probable inference, the law of succession, and statistical inference. </a:t>
            </a:r>
            <a:r>
              <a:rPr lang="en-GB" sz="1800" i="1" dirty="0">
                <a:solidFill>
                  <a:srgbClr val="002060"/>
                </a:solidFill>
              </a:rPr>
              <a:t>Journal of the American Statistical Association, 22</a:t>
            </a:r>
            <a:r>
              <a:rPr lang="en-GB" sz="1800" dirty="0">
                <a:solidFill>
                  <a:srgbClr val="002060"/>
                </a:solidFill>
              </a:rPr>
              <a:t>(158), 209-212</a:t>
            </a:r>
          </a:p>
          <a:p>
            <a:pPr marL="630238" indent="-630238">
              <a:buNone/>
            </a:pPr>
            <a:r>
              <a:rPr lang="en-GB" sz="1800" dirty="0"/>
              <a:t>Zou, G.Y. &amp; A. Donner 2008. Construction of confidence limits about effect measures: A general approach. </a:t>
            </a:r>
            <a:r>
              <a:rPr lang="en-GB" sz="1800" i="1" dirty="0"/>
              <a:t>Statistics in Medicine</a:t>
            </a:r>
            <a:r>
              <a:rPr lang="en-GB" sz="1800" dirty="0"/>
              <a:t>, </a:t>
            </a:r>
            <a:r>
              <a:rPr lang="en-GB" sz="1800" i="1" dirty="0"/>
              <a:t>27</a:t>
            </a:r>
            <a:r>
              <a:rPr lang="en-GB" sz="1800" dirty="0"/>
              <a:t>(10), 1693-1702</a:t>
            </a:r>
          </a:p>
        </p:txBody>
      </p:sp>
      <p:pic>
        <p:nvPicPr>
          <p:cNvPr id="4" name="Picture 6" descr="Book cover">
            <a:extLst>
              <a:ext uri="{FF2B5EF4-FFF2-40B4-BE49-F238E27FC236}">
                <a16:creationId xmlns:a16="http://schemas.microsoft.com/office/drawing/2014/main" id="{4F73FD9B-7B6A-4587-88BB-062DFD8EE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0511" y="1887794"/>
            <a:ext cx="3148024" cy="473718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17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D376-AB2D-4D67-AC4A-9C40FC2C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93C2D-5F1B-4BB7-9C41-A488C436B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GB" dirty="0">
                <a:solidFill>
                  <a:srgbClr val="000000"/>
                </a:solidFill>
              </a:rPr>
              <a:t>T</a:t>
            </a:r>
            <a:r>
              <a:rPr lang="en-GB" b="0" i="0" dirty="0">
                <a:solidFill>
                  <a:srgbClr val="000000"/>
                </a:solidFill>
                <a:effectLst/>
              </a:rPr>
              <a:t>hinking abou</a:t>
            </a:r>
            <a:r>
              <a:rPr lang="en-GB" dirty="0">
                <a:solidFill>
                  <a:srgbClr val="000000"/>
                </a:solidFill>
              </a:rPr>
              <a:t>t statistics</a:t>
            </a:r>
            <a:r>
              <a:rPr lang="en-GB" b="0" i="0" dirty="0">
                <a:solidFill>
                  <a:srgbClr val="000000"/>
                </a:solidFill>
                <a:effectLst/>
              </a:rPr>
              <a:t> in terms of confidence </a:t>
            </a:r>
            <a:r>
              <a:rPr lang="en-GB" dirty="0">
                <a:solidFill>
                  <a:srgbClr val="000000"/>
                </a:solidFill>
              </a:rPr>
              <a:t>intervals</a:t>
            </a:r>
          </a:p>
          <a:p>
            <a:pPr>
              <a:spcBef>
                <a:spcPts val="3000"/>
              </a:spcBef>
            </a:pPr>
            <a:r>
              <a:rPr lang="en-GB" dirty="0">
                <a:solidFill>
                  <a:srgbClr val="000000"/>
                </a:solidFill>
              </a:rPr>
              <a:t>The Binomial proportion interval</a:t>
            </a:r>
          </a:p>
          <a:p>
            <a:pPr>
              <a:spcBef>
                <a:spcPts val="3000"/>
              </a:spcBef>
            </a:pPr>
            <a:r>
              <a:rPr lang="en-GB" b="0" i="0" dirty="0">
                <a:solidFill>
                  <a:srgbClr val="000000"/>
                </a:solidFill>
                <a:effectLst/>
              </a:rPr>
              <a:t>Intervals for functions of single proportions</a:t>
            </a:r>
          </a:p>
          <a:p>
            <a:pPr>
              <a:spcBef>
                <a:spcPts val="3000"/>
              </a:spcBef>
            </a:pPr>
            <a:r>
              <a:rPr lang="en-GB" dirty="0">
                <a:solidFill>
                  <a:srgbClr val="000000"/>
                </a:solidFill>
              </a:rPr>
              <a:t>Intervals for functions of independent proportions</a:t>
            </a:r>
          </a:p>
          <a:p>
            <a:pPr>
              <a:spcBef>
                <a:spcPts val="3000"/>
              </a:spcBef>
            </a:pPr>
            <a:r>
              <a:rPr lang="en-GB" dirty="0">
                <a:solidFill>
                  <a:srgbClr val="000000"/>
                </a:solidFill>
              </a:rPr>
              <a:t>Intervals for effect sizes</a:t>
            </a:r>
          </a:p>
          <a:p>
            <a:pPr>
              <a:spcBef>
                <a:spcPts val="3000"/>
              </a:spcBef>
            </a:pPr>
            <a:r>
              <a:rPr lang="en-GB" dirty="0">
                <a:solidFill>
                  <a:srgbClr val="000000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30755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6116-0D5D-4A4D-B4C1-ED8EB6B4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99400" cy="1325563"/>
          </a:xfrm>
        </p:spPr>
        <p:txBody>
          <a:bodyPr/>
          <a:lstStyle/>
          <a:p>
            <a:r>
              <a:rPr lang="en-GB" dirty="0"/>
              <a:t>Thinking about statistics in terms of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88CE7-8004-434B-93F7-7C95B926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082310" cy="503237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Confidence intervals allow us to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visualise the uncertainty of observations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identify many significant/ns differences between observations</a:t>
            </a:r>
          </a:p>
          <a:p>
            <a:r>
              <a:rPr lang="en-GB" dirty="0"/>
              <a:t>Easier to interpret than tests</a:t>
            </a:r>
          </a:p>
          <a:p>
            <a:pPr lvl="1"/>
            <a:r>
              <a:rPr lang="en-GB" dirty="0"/>
              <a:t>tests with one degree of freedom may be visualised as an interval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002060"/>
                </a:solidFill>
              </a:rPr>
              <a:t>But the history of CIs is littered with inaccurate formulae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3F433B-15C5-93AD-AF1C-CA5A449C07C9}"/>
              </a:ext>
            </a:extLst>
          </p:cNvPr>
          <p:cNvSpPr/>
          <p:nvPr/>
        </p:nvSpPr>
        <p:spPr>
          <a:xfrm>
            <a:off x="8866027" y="3565472"/>
            <a:ext cx="301841" cy="2378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42E5E7E-202E-53D2-1797-CE59D445B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359954"/>
              </p:ext>
            </p:extLst>
          </p:nvPr>
        </p:nvGraphicFramePr>
        <p:xfrm>
          <a:off x="6160237" y="1831655"/>
          <a:ext cx="5923116" cy="478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325112" imgH="3496056" progId="Word.Picture.8">
                  <p:embed/>
                </p:oleObj>
              </mc:Choice>
              <mc:Fallback>
                <p:oleObj name="Picture" r:id="rId2" imgW="4325112" imgH="3496056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5A75AD8-D2D6-455C-9C3B-BF44A84DA7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0237" y="1831655"/>
                        <a:ext cx="5923116" cy="4781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7E249A-BBFD-53B9-5DD2-4B69842324E7}"/>
              </a:ext>
            </a:extLst>
          </p:cNvPr>
          <p:cNvCxnSpPr>
            <a:cxnSpLocks/>
          </p:cNvCxnSpPr>
          <p:nvPr/>
        </p:nvCxnSpPr>
        <p:spPr>
          <a:xfrm>
            <a:off x="9167868" y="3679091"/>
            <a:ext cx="1553592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1C7F9B-B235-6FB2-1FEA-A4664AF66DDB}"/>
              </a:ext>
            </a:extLst>
          </p:cNvPr>
          <p:cNvSpPr txBox="1"/>
          <p:nvPr/>
        </p:nvSpPr>
        <p:spPr>
          <a:xfrm>
            <a:off x="9098733" y="3221600"/>
            <a:ext cx="289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non-significant difference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37ED00-FD20-0A46-56E2-A14804D203A7}"/>
              </a:ext>
            </a:extLst>
          </p:cNvPr>
          <p:cNvCxnSpPr/>
          <p:nvPr/>
        </p:nvCxnSpPr>
        <p:spPr>
          <a:xfrm>
            <a:off x="9132408" y="3987800"/>
            <a:ext cx="0" cy="4165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B20043-6E56-5E04-C28F-8ADFD3A10F25}"/>
              </a:ext>
            </a:extLst>
          </p:cNvPr>
          <p:cNvSpPr txBox="1"/>
          <p:nvPr/>
        </p:nvSpPr>
        <p:spPr>
          <a:xfrm>
            <a:off x="9049460" y="4091424"/>
            <a:ext cx="256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significant difference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750E91-9BF1-5350-1C2A-21113C5343A4}"/>
              </a:ext>
            </a:extLst>
          </p:cNvPr>
          <p:cNvCxnSpPr/>
          <p:nvPr/>
        </p:nvCxnSpPr>
        <p:spPr>
          <a:xfrm flipH="1">
            <a:off x="7500333" y="3374390"/>
            <a:ext cx="150920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BADD8D-3156-644B-8795-4EFEA882A913}"/>
              </a:ext>
            </a:extLst>
          </p:cNvPr>
          <p:cNvCxnSpPr>
            <a:cxnSpLocks/>
          </p:cNvCxnSpPr>
          <p:nvPr/>
        </p:nvCxnSpPr>
        <p:spPr>
          <a:xfrm>
            <a:off x="7404553" y="3416300"/>
            <a:ext cx="151100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3EC774-36B1-60C0-36B0-FF916538D52E}"/>
              </a:ext>
            </a:extLst>
          </p:cNvPr>
          <p:cNvSpPr txBox="1"/>
          <p:nvPr/>
        </p:nvSpPr>
        <p:spPr>
          <a:xfrm>
            <a:off x="6604815" y="3474032"/>
            <a:ext cx="210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possibly significant difference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F8B749-C854-399F-29F4-7EC9BA3EF6D5}"/>
              </a:ext>
            </a:extLst>
          </p:cNvPr>
          <p:cNvSpPr txBox="1"/>
          <p:nvPr/>
        </p:nvSpPr>
        <p:spPr>
          <a:xfrm>
            <a:off x="10538691" y="150602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Levin (2013)</a:t>
            </a:r>
          </a:p>
        </p:txBody>
      </p:sp>
    </p:spTree>
    <p:extLst>
      <p:ext uri="{BB962C8B-B14F-4D97-AF65-F5344CB8AC3E}">
        <p14:creationId xmlns:p14="http://schemas.microsoft.com/office/powerpoint/2010/main" val="153715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BECC-DFEE-44B4-A315-5996CEFCE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Binomial proportion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AADAD-51EF-4419-8BA0-3B06FF3CD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314551" cy="4768215"/>
          </a:xfrm>
        </p:spPr>
        <p:txBody>
          <a:bodyPr>
            <a:normAutofit/>
          </a:bodyPr>
          <a:lstStyle/>
          <a:p>
            <a:r>
              <a:rPr lang="en-GB" dirty="0"/>
              <a:t>We are conventionally presented with the Normal approximation to the Binomial distribution</a:t>
            </a:r>
          </a:p>
          <a:p>
            <a:pPr lvl="1"/>
            <a:r>
              <a:rPr lang="en-GB" dirty="0"/>
              <a:t>estimate likely position of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/>
              <a:t> given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lvl="1"/>
            <a:r>
              <a:rPr lang="en-GB" dirty="0"/>
              <a:t>assume that each observation is independent, has consistent chance of being True or False</a:t>
            </a:r>
          </a:p>
          <a:p>
            <a:pPr lvl="1"/>
            <a:r>
              <a:rPr lang="en-GB" dirty="0"/>
              <a:t>this chance,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/>
              <a:t>, need not be 0.5</a:t>
            </a:r>
          </a:p>
          <a:p>
            <a:r>
              <a:rPr lang="en-GB" dirty="0">
                <a:solidFill>
                  <a:srgbClr val="002060"/>
                </a:solidFill>
              </a:rPr>
              <a:t>Normal approximation: smooth a Normal curve over the Binomial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Possibly include a continuity correction</a:t>
            </a:r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0EFEF55B-3CA4-41E3-8E35-D01A94A449C4}"/>
              </a:ext>
            </a:extLst>
          </p:cNvPr>
          <p:cNvGrpSpPr>
            <a:grpSpLocks/>
          </p:cNvGrpSpPr>
          <p:nvPr/>
        </p:nvGrpSpPr>
        <p:grpSpPr bwMode="auto">
          <a:xfrm>
            <a:off x="6773463" y="6141476"/>
            <a:ext cx="4398962" cy="368300"/>
            <a:chOff x="2420160" y="6076948"/>
            <a:chExt cx="4400519" cy="369332"/>
          </a:xfrm>
        </p:grpSpPr>
        <p:sp>
          <p:nvSpPr>
            <p:cNvPr id="5" name="Text Box 19">
              <a:extLst>
                <a:ext uri="{FF2B5EF4-FFF2-40B4-BE49-F238E27FC236}">
                  <a16:creationId xmlns:a16="http://schemas.microsoft.com/office/drawing/2014/main" id="{A064ED8A-5813-4A17-BA1F-14EEC504A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7047" y="6076948"/>
              <a:ext cx="8556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1800" b="0">
                  <a:latin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CD662965-E16A-4934-A537-A0A07F402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285" y="6076948"/>
              <a:ext cx="8556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1800" b="0">
                  <a:latin typeface="Times New Roman" panose="02020603050405020304" pitchFamily="18" charset="0"/>
                </a:rPr>
                <a:t>0.3</a:t>
              </a:r>
            </a:p>
          </p:txBody>
        </p:sp>
        <p:sp>
          <p:nvSpPr>
            <p:cNvPr id="7" name="Text Box 21">
              <a:extLst>
                <a:ext uri="{FF2B5EF4-FFF2-40B4-BE49-F238E27FC236}">
                  <a16:creationId xmlns:a16="http://schemas.microsoft.com/office/drawing/2014/main" id="{4F592C71-F755-4CE9-B56E-D773819E0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160" y="6076948"/>
              <a:ext cx="8556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1800" b="0">
                  <a:latin typeface="Times New Roman" panose="02020603050405020304" pitchFamily="18" charset="0"/>
                </a:rPr>
                <a:t>0.1</a:t>
              </a:r>
            </a:p>
          </p:txBody>
        </p:sp>
        <p:sp>
          <p:nvSpPr>
            <p:cNvPr id="8" name="Text Box 22">
              <a:extLst>
                <a:ext uri="{FF2B5EF4-FFF2-40B4-BE49-F238E27FC236}">
                  <a16:creationId xmlns:a16="http://schemas.microsoft.com/office/drawing/2014/main" id="{88A51F62-C9CF-4A10-BD44-7A0EAD532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9860" y="6076948"/>
              <a:ext cx="8556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1800" b="0">
                  <a:latin typeface="Times New Roman" panose="02020603050405020304" pitchFamily="18" charset="0"/>
                </a:rPr>
                <a:t>0.7</a:t>
              </a:r>
            </a:p>
          </p:txBody>
        </p:sp>
        <p:sp>
          <p:nvSpPr>
            <p:cNvPr id="9" name="Text Box 23">
              <a:extLst>
                <a:ext uri="{FF2B5EF4-FFF2-40B4-BE49-F238E27FC236}">
                  <a16:creationId xmlns:a16="http://schemas.microsoft.com/office/drawing/2014/main" id="{90F5FC48-4B62-40FA-8490-4E1C7B8D5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5047" y="6076948"/>
              <a:ext cx="8556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1800" b="0">
                  <a:latin typeface="Times New Roman" panose="02020603050405020304" pitchFamily="18" charset="0"/>
                </a:rPr>
                <a:t>0.9</a:t>
              </a:r>
            </a:p>
          </p:txBody>
        </p:sp>
      </p:grpSp>
      <p:sp>
        <p:nvSpPr>
          <p:cNvPr id="10" name="Rectangle 4">
            <a:extLst>
              <a:ext uri="{FF2B5EF4-FFF2-40B4-BE49-F238E27FC236}">
                <a16:creationId xmlns:a16="http://schemas.microsoft.com/office/drawing/2014/main" id="{CE886F18-F6AC-4BAA-AA73-78B138116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938" y="5512826"/>
            <a:ext cx="450850" cy="563562"/>
          </a:xfrm>
          <a:prstGeom prst="rect">
            <a:avLst/>
          </a:prstGeom>
          <a:solidFill>
            <a:srgbClr val="99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081FF23-9DEB-4C06-973F-C45C215CC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9788" y="4636526"/>
            <a:ext cx="450850" cy="1439862"/>
          </a:xfrm>
          <a:prstGeom prst="rect">
            <a:avLst/>
          </a:prstGeom>
          <a:solidFill>
            <a:srgbClr val="CC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1177590-3D50-4263-81B7-AB5B03C9D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638" y="3534801"/>
            <a:ext cx="450850" cy="2541587"/>
          </a:xfrm>
          <a:prstGeom prst="rect">
            <a:avLst/>
          </a:prstGeom>
          <a:solidFill>
            <a:srgbClr val="99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62366555-15D2-4E7D-9996-F93461A23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488" y="3026801"/>
            <a:ext cx="450850" cy="3049587"/>
          </a:xfrm>
          <a:prstGeom prst="rect">
            <a:avLst/>
          </a:prstGeom>
          <a:solidFill>
            <a:srgbClr val="CC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82E85589-ED81-41D0-AB1B-9AAFA8772E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04038" y="5512826"/>
            <a:ext cx="450850" cy="563562"/>
          </a:xfrm>
          <a:prstGeom prst="rect">
            <a:avLst/>
          </a:prstGeom>
          <a:solidFill>
            <a:srgbClr val="99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E052CD55-9D18-4B5D-8C2D-B8509AFE907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653188" y="4636526"/>
            <a:ext cx="450850" cy="1439862"/>
          </a:xfrm>
          <a:prstGeom prst="rect">
            <a:avLst/>
          </a:prstGeom>
          <a:solidFill>
            <a:srgbClr val="CC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402294EC-831B-498F-939E-4E91378ED4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02338" y="3534801"/>
            <a:ext cx="450850" cy="2541587"/>
          </a:xfrm>
          <a:prstGeom prst="rect">
            <a:avLst/>
          </a:prstGeom>
          <a:solidFill>
            <a:srgbClr val="99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9986EE68-A56B-472A-AF07-1B14D9F61E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7238" y="2695013"/>
            <a:ext cx="0" cy="338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1B8B5F43-4185-4711-9FFE-E901D0F23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238" y="2807726"/>
            <a:ext cx="5302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n-US" sz="2400" i="1">
                <a:latin typeface="Times New Roman" panose="02020603050405020304" pitchFamily="18" charset="0"/>
              </a:rPr>
              <a:t>Ψ</a:t>
            </a:r>
            <a:endParaRPr lang="en-GB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8891EB8C-05BB-47FF-A55B-E859D54C8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938" y="2644213"/>
            <a:ext cx="16541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000" i="1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0E74C39A-B88F-4061-9344-665E75F2B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088" y="5957326"/>
            <a:ext cx="450850" cy="119062"/>
          </a:xfrm>
          <a:prstGeom prst="rect">
            <a:avLst/>
          </a:prstGeom>
          <a:solidFill>
            <a:srgbClr val="CC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DA309983-C82F-42FA-BF83-37F80A092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475" y="5957326"/>
            <a:ext cx="450850" cy="119062"/>
          </a:xfrm>
          <a:prstGeom prst="rect">
            <a:avLst/>
          </a:prstGeom>
          <a:solidFill>
            <a:srgbClr val="CC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87C60C08-1FD9-4414-BC06-D332FA44479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012088" y="6050988"/>
            <a:ext cx="450850" cy="25400"/>
          </a:xfrm>
          <a:prstGeom prst="rect">
            <a:avLst/>
          </a:prstGeom>
          <a:solidFill>
            <a:srgbClr val="99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3FF30324-5BBD-45FD-AC09-56C4BA48FBD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98825" y="6050988"/>
            <a:ext cx="450850" cy="25400"/>
          </a:xfrm>
          <a:prstGeom prst="rect">
            <a:avLst/>
          </a:prstGeom>
          <a:solidFill>
            <a:srgbClr val="99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8080B8EA-E2E5-4E1B-A7EE-BDB3E37E0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763" y="5628713"/>
            <a:ext cx="6207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i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5" name="Line 14">
            <a:extLst>
              <a:ext uri="{FF2B5EF4-FFF2-40B4-BE49-F238E27FC236}">
                <a16:creationId xmlns:a16="http://schemas.microsoft.com/office/drawing/2014/main" id="{F5100D99-FB64-4893-9686-689CDCA68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2150" y="2644213"/>
            <a:ext cx="0" cy="2647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92FDAD46-3CD0-4948-B6CA-6F7ADE678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8013" y="4063438"/>
            <a:ext cx="0" cy="20097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830405F3-F597-464F-B400-7B709FCB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509" y="3748499"/>
            <a:ext cx="7810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i="1" dirty="0">
                <a:solidFill>
                  <a:srgbClr val="A50021"/>
                </a:solidFill>
                <a:latin typeface="Times New Roman" panose="02020603050405020304" pitchFamily="18" charset="0"/>
              </a:rPr>
              <a:t>z</a:t>
            </a:r>
            <a:r>
              <a:rPr lang="en-GB" altLang="en-US" sz="2000" baseline="-250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en-US" sz="2000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/2</a:t>
            </a:r>
            <a:r>
              <a:rPr lang="en-GB" altLang="en-US" sz="2000" i="1" dirty="0">
                <a:latin typeface="Times New Roman" panose="02020603050405020304" pitchFamily="18" charset="0"/>
              </a:rPr>
              <a:t> . </a:t>
            </a:r>
            <a:r>
              <a:rPr lang="en-GB" altLang="en-US" sz="2000" i="1" dirty="0">
                <a:solidFill>
                  <a:srgbClr val="003366"/>
                </a:solidFill>
                <a:latin typeface="Times New Roman" panose="02020603050405020304" pitchFamily="18" charset="0"/>
              </a:rPr>
              <a:t>S</a:t>
            </a:r>
            <a:endParaRPr lang="en-GB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445EDAFF-7A84-4AD9-BCCE-AFA3165AF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8013" y="4120588"/>
            <a:ext cx="13509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3A8E33A5-5F11-4210-8DC4-35994A08B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42163" y="4063438"/>
            <a:ext cx="0" cy="20097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Text Box 21">
            <a:extLst>
              <a:ext uri="{FF2B5EF4-FFF2-40B4-BE49-F238E27FC236}">
                <a16:creationId xmlns:a16="http://schemas.microsoft.com/office/drawing/2014/main" id="{612AB5D1-DF3F-40A3-83B4-40DEFAAFC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855" y="3748499"/>
            <a:ext cx="7810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i="1" dirty="0">
                <a:solidFill>
                  <a:srgbClr val="A50021"/>
                </a:solidFill>
                <a:latin typeface="Times New Roman" panose="02020603050405020304" pitchFamily="18" charset="0"/>
              </a:rPr>
              <a:t>z</a:t>
            </a:r>
            <a:r>
              <a:rPr lang="en-GB" altLang="en-US" sz="2000" baseline="-250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en-US" sz="2000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/2</a:t>
            </a:r>
            <a:r>
              <a:rPr lang="en-GB" altLang="en-US" sz="2000" i="1" dirty="0">
                <a:latin typeface="Times New Roman" panose="02020603050405020304" pitchFamily="18" charset="0"/>
              </a:rPr>
              <a:t> . </a:t>
            </a:r>
            <a:r>
              <a:rPr lang="en-GB" altLang="en-US" sz="2000" i="1" dirty="0">
                <a:solidFill>
                  <a:srgbClr val="003366"/>
                </a:solidFill>
                <a:latin typeface="Times New Roman" panose="02020603050405020304" pitchFamily="18" charset="0"/>
              </a:rPr>
              <a:t>S</a:t>
            </a:r>
            <a:endParaRPr lang="en-GB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8BA93925-6527-4A0F-BC48-D4E8390CB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3263" y="4120588"/>
            <a:ext cx="1358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34">
            <a:extLst>
              <a:ext uri="{FF2B5EF4-FFF2-40B4-BE49-F238E27FC236}">
                <a16:creationId xmlns:a16="http://schemas.microsoft.com/office/drawing/2014/main" id="{6FD2A280-192D-4B5C-B432-9D5C6AD4F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5425" y="2404190"/>
            <a:ext cx="457200" cy="304800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49">
            <a:extLst>
              <a:ext uri="{FF2B5EF4-FFF2-40B4-BE49-F238E27FC236}">
                <a16:creationId xmlns:a16="http://schemas.microsoft.com/office/drawing/2014/main" id="{934E411E-512B-4D67-9C1D-4B815200A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725" y="1894602"/>
            <a:ext cx="16525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990099"/>
                </a:solidFill>
                <a:sym typeface="Wingdings" panose="05000000000000000000" pitchFamily="2" charset="2"/>
              </a:rPr>
              <a:t> population   </a:t>
            </a:r>
            <a:r>
              <a:rPr lang="en-GB" altLang="en-US" sz="1800" dirty="0">
                <a:solidFill>
                  <a:srgbClr val="990099"/>
                </a:solidFill>
              </a:rPr>
              <a:t>mean</a:t>
            </a:r>
            <a:r>
              <a:rPr lang="en-GB" altLang="en-US" sz="2000" i="1" dirty="0">
                <a:solidFill>
                  <a:srgbClr val="990099"/>
                </a:solidFill>
                <a:latin typeface="Times New Roman" panose="02020603050405020304" pitchFamily="18" charset="0"/>
              </a:rPr>
              <a:t> P</a:t>
            </a:r>
          </a:p>
        </p:txBody>
      </p:sp>
      <p:sp>
        <p:nvSpPr>
          <p:cNvPr id="34" name="Text Box 51">
            <a:extLst>
              <a:ext uri="{FF2B5EF4-FFF2-40B4-BE49-F238E27FC236}">
                <a16:creationId xmlns:a16="http://schemas.microsoft.com/office/drawing/2014/main" id="{E1FFD7D0-4CA6-4C82-9D36-C30A58258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379" y="1904127"/>
            <a:ext cx="3048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3366"/>
                </a:solidFill>
                <a:sym typeface="Wingdings" panose="05000000000000000000" pitchFamily="2" charset="2"/>
              </a:rPr>
              <a:t> </a:t>
            </a:r>
            <a:r>
              <a:rPr lang="en-GB" altLang="en-US" sz="1800" dirty="0">
                <a:solidFill>
                  <a:srgbClr val="003366"/>
                </a:solidFill>
              </a:rPr>
              <a:t>standard deviation</a:t>
            </a:r>
            <a:br>
              <a:rPr lang="en-GB" altLang="en-US" sz="2000" i="1" dirty="0">
                <a:solidFill>
                  <a:srgbClr val="003366"/>
                </a:solidFill>
                <a:latin typeface="Times New Roman" panose="02020603050405020304" pitchFamily="18" charset="0"/>
              </a:rPr>
            </a:br>
            <a:r>
              <a:rPr lang="en-GB" altLang="en-US" sz="2000" i="1" dirty="0">
                <a:solidFill>
                  <a:srgbClr val="003366"/>
                </a:solidFill>
                <a:latin typeface="Times New Roman" panose="02020603050405020304" pitchFamily="18" charset="0"/>
              </a:rPr>
              <a:t>S =  </a:t>
            </a:r>
            <a:r>
              <a:rPr lang="en-GB" altLang="en-US" sz="2000" i="1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 P</a:t>
            </a:r>
            <a:r>
              <a:rPr lang="en-GB" altLang="en-US" sz="20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(1 – </a:t>
            </a:r>
            <a:r>
              <a:rPr lang="en-GB" altLang="en-US" sz="2000" i="1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GB" altLang="en-US" sz="20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 / </a:t>
            </a:r>
            <a:r>
              <a:rPr lang="en-GB" altLang="en-US" sz="2000" i="1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endParaRPr lang="en-GB" altLang="en-US" sz="2000" i="1" dirty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" name="Group 52">
            <a:extLst>
              <a:ext uri="{FF2B5EF4-FFF2-40B4-BE49-F238E27FC236}">
                <a16:creationId xmlns:a16="http://schemas.microsoft.com/office/drawing/2014/main" id="{06DC846A-8E23-4038-B0C9-8CAE7461FD40}"/>
              </a:ext>
            </a:extLst>
          </p:cNvPr>
          <p:cNvGrpSpPr>
            <a:grpSpLocks/>
          </p:cNvGrpSpPr>
          <p:nvPr/>
        </p:nvGrpSpPr>
        <p:grpSpPr bwMode="auto">
          <a:xfrm>
            <a:off x="9716411" y="2208927"/>
            <a:ext cx="1677987" cy="295275"/>
            <a:chOff x="3683" y="2070"/>
            <a:chExt cx="1057" cy="186"/>
          </a:xfrm>
        </p:grpSpPr>
        <p:sp>
          <p:nvSpPr>
            <p:cNvPr id="36" name="Text Box 53">
              <a:extLst>
                <a:ext uri="{FF2B5EF4-FFF2-40B4-BE49-F238E27FC236}">
                  <a16:creationId xmlns:a16="http://schemas.microsoft.com/office/drawing/2014/main" id="{EDFD1D36-610C-41C0-8984-5ECCF8A0F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" y="2070"/>
              <a:ext cx="48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3366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</a:t>
              </a:r>
              <a:endParaRPr lang="en-GB" altLang="en-US" sz="20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Line 54">
              <a:extLst>
                <a:ext uri="{FF2B5EF4-FFF2-40B4-BE49-F238E27FC236}">
                  <a16:creationId xmlns:a16="http://schemas.microsoft.com/office/drawing/2014/main" id="{539AA101-BCD2-4052-8301-AC9CA2FA4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" y="2081"/>
              <a:ext cx="77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8" name="Text Box 25">
            <a:extLst>
              <a:ext uri="{FF2B5EF4-FFF2-40B4-BE49-F238E27FC236}">
                <a16:creationId xmlns:a16="http://schemas.microsoft.com/office/drawing/2014/main" id="{0598F9C5-AE76-4C96-AB94-9A53BC50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925" y="5103251"/>
            <a:ext cx="949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0">
                <a:solidFill>
                  <a:srgbClr val="A50021"/>
                </a:solidFill>
                <a:latin typeface="Times New Roman" panose="02020603050405020304" pitchFamily="18" charset="0"/>
              </a:rPr>
              <a:t>2.5%</a:t>
            </a: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EEC9E4FE-C4AC-4A76-BD53-B5DCEE69A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5988" y="5103251"/>
            <a:ext cx="1092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0" dirty="0">
                <a:solidFill>
                  <a:srgbClr val="A50021"/>
                </a:solidFill>
                <a:latin typeface="Times New Roman" panose="02020603050405020304" pitchFamily="18" charset="0"/>
              </a:rPr>
              <a:t>2.5%</a:t>
            </a:r>
          </a:p>
        </p:txBody>
      </p:sp>
      <p:sp>
        <p:nvSpPr>
          <p:cNvPr id="40" name="Text Box 48">
            <a:extLst>
              <a:ext uri="{FF2B5EF4-FFF2-40B4-BE49-F238E27FC236}">
                <a16:creationId xmlns:a16="http://schemas.microsoft.com/office/drawing/2014/main" id="{ECE8C078-23CC-4C67-8440-D6CE67454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375" y="5622363"/>
            <a:ext cx="949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0">
                <a:solidFill>
                  <a:srgbClr val="A50021"/>
                </a:solidFill>
                <a:latin typeface="Times New Roman" panose="02020603050405020304" pitchFamily="18" charset="0"/>
              </a:rPr>
              <a:t>95%</a:t>
            </a:r>
          </a:p>
        </p:txBody>
      </p:sp>
      <p:sp>
        <p:nvSpPr>
          <p:cNvPr id="41" name="Line 55">
            <a:extLst>
              <a:ext uri="{FF2B5EF4-FFF2-40B4-BE49-F238E27FC236}">
                <a16:creationId xmlns:a16="http://schemas.microsoft.com/office/drawing/2014/main" id="{A969645E-1FB9-487B-BEC6-9C2DE50C7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7538" y="5984313"/>
            <a:ext cx="2701925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F22D3115-4E0C-4C3F-BC40-A4F35DDF99BC}"/>
              </a:ext>
            </a:extLst>
          </p:cNvPr>
          <p:cNvSpPr>
            <a:spLocks/>
          </p:cNvSpPr>
          <p:nvPr/>
        </p:nvSpPr>
        <p:spPr bwMode="auto">
          <a:xfrm>
            <a:off x="10337400" y="5811276"/>
            <a:ext cx="673100" cy="266700"/>
          </a:xfrm>
          <a:custGeom>
            <a:avLst/>
            <a:gdLst>
              <a:gd name="T0" fmla="*/ 502 w 1340"/>
              <a:gd name="T1" fmla="*/ 0 h 465"/>
              <a:gd name="T2" fmla="*/ 145442 w 1340"/>
              <a:gd name="T3" fmla="*/ 113248 h 465"/>
              <a:gd name="T4" fmla="*/ 371127 w 1340"/>
              <a:gd name="T5" fmla="*/ 207622 h 465"/>
              <a:gd name="T6" fmla="*/ 672041 w 1340"/>
              <a:gd name="T7" fmla="*/ 265962 h 465"/>
              <a:gd name="T8" fmla="*/ 0 w 1340"/>
              <a:gd name="T9" fmla="*/ 265962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0" h="465">
                <a:moveTo>
                  <a:pt x="1" y="0"/>
                </a:moveTo>
                <a:cubicBezTo>
                  <a:pt x="198" y="124"/>
                  <a:pt x="197" y="156"/>
                  <a:pt x="290" y="198"/>
                </a:cubicBezTo>
                <a:cubicBezTo>
                  <a:pt x="383" y="240"/>
                  <a:pt x="496" y="288"/>
                  <a:pt x="740" y="363"/>
                </a:cubicBezTo>
                <a:cubicBezTo>
                  <a:pt x="984" y="438"/>
                  <a:pt x="1028" y="424"/>
                  <a:pt x="1340" y="465"/>
                </a:cubicBezTo>
                <a:cubicBezTo>
                  <a:pt x="670" y="465"/>
                  <a:pt x="0" y="465"/>
                  <a:pt x="0" y="465"/>
                </a:cubicBez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D2CBC8C6-DCC5-4173-B362-73517755D60D}"/>
              </a:ext>
            </a:extLst>
          </p:cNvPr>
          <p:cNvSpPr>
            <a:spLocks/>
          </p:cNvSpPr>
          <p:nvPr/>
        </p:nvSpPr>
        <p:spPr bwMode="auto">
          <a:xfrm flipH="1">
            <a:off x="6965550" y="5828738"/>
            <a:ext cx="647700" cy="252413"/>
          </a:xfrm>
          <a:custGeom>
            <a:avLst/>
            <a:gdLst>
              <a:gd name="T0" fmla="*/ 483 w 1340"/>
              <a:gd name="T1" fmla="*/ 0 h 465"/>
              <a:gd name="T2" fmla="*/ 139993 w 1340"/>
              <a:gd name="T3" fmla="*/ 107500 h 465"/>
              <a:gd name="T4" fmla="*/ 357224 w 1340"/>
              <a:gd name="T5" fmla="*/ 197084 h 465"/>
              <a:gd name="T6" fmla="*/ 646865 w 1340"/>
              <a:gd name="T7" fmla="*/ 252463 h 465"/>
              <a:gd name="T8" fmla="*/ 0 w 1340"/>
              <a:gd name="T9" fmla="*/ 252463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0" h="465">
                <a:moveTo>
                  <a:pt x="1" y="0"/>
                </a:moveTo>
                <a:cubicBezTo>
                  <a:pt x="198" y="124"/>
                  <a:pt x="197" y="156"/>
                  <a:pt x="290" y="198"/>
                </a:cubicBezTo>
                <a:cubicBezTo>
                  <a:pt x="383" y="240"/>
                  <a:pt x="496" y="288"/>
                  <a:pt x="740" y="363"/>
                </a:cubicBezTo>
                <a:cubicBezTo>
                  <a:pt x="984" y="438"/>
                  <a:pt x="1028" y="424"/>
                  <a:pt x="1340" y="465"/>
                </a:cubicBezTo>
                <a:cubicBezTo>
                  <a:pt x="670" y="465"/>
                  <a:pt x="0" y="465"/>
                  <a:pt x="0" y="465"/>
                </a:cubicBez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23">
            <a:extLst>
              <a:ext uri="{FF2B5EF4-FFF2-40B4-BE49-F238E27FC236}">
                <a16:creationId xmlns:a16="http://schemas.microsoft.com/office/drawing/2014/main" id="{B8084FC7-6B72-4792-8B1B-A8B1803C3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1450" y="5516001"/>
            <a:ext cx="314325" cy="52387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24">
            <a:extLst>
              <a:ext uri="{FF2B5EF4-FFF2-40B4-BE49-F238E27FC236}">
                <a16:creationId xmlns:a16="http://schemas.microsoft.com/office/drawing/2014/main" id="{D7A9E873-5E82-482D-92C5-4CBEC93271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65988" y="5508063"/>
            <a:ext cx="223837" cy="515938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Freeform 22">
            <a:extLst>
              <a:ext uri="{FF2B5EF4-FFF2-40B4-BE49-F238E27FC236}">
                <a16:creationId xmlns:a16="http://schemas.microsoft.com/office/drawing/2014/main" id="{25DC8A38-8C4B-43D9-A404-62FA6D21E2F5}"/>
              </a:ext>
            </a:extLst>
          </p:cNvPr>
          <p:cNvSpPr>
            <a:spLocks/>
          </p:cNvSpPr>
          <p:nvPr/>
        </p:nvSpPr>
        <p:spPr bwMode="auto">
          <a:xfrm>
            <a:off x="7046513" y="2939488"/>
            <a:ext cx="4032250" cy="3140075"/>
          </a:xfrm>
          <a:custGeom>
            <a:avLst/>
            <a:gdLst>
              <a:gd name="T0" fmla="*/ 0 w 2048"/>
              <a:gd name="T1" fmla="*/ 2115 h 2115"/>
              <a:gd name="T2" fmla="*/ 589 w 2048"/>
              <a:gd name="T3" fmla="*/ 1179 h 2115"/>
              <a:gd name="T4" fmla="*/ 985 w 2048"/>
              <a:gd name="T5" fmla="*/ 9 h 2115"/>
              <a:gd name="T6" fmla="*/ 1390 w 2048"/>
              <a:gd name="T7" fmla="*/ 1188 h 2115"/>
              <a:gd name="T8" fmla="*/ 2048 w 2048"/>
              <a:gd name="T9" fmla="*/ 2109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8" h="2115">
                <a:moveTo>
                  <a:pt x="0" y="2115"/>
                </a:moveTo>
                <a:cubicBezTo>
                  <a:pt x="356" y="2051"/>
                  <a:pt x="456" y="1670"/>
                  <a:pt x="589" y="1179"/>
                </a:cubicBezTo>
                <a:cubicBezTo>
                  <a:pt x="721" y="688"/>
                  <a:pt x="854" y="18"/>
                  <a:pt x="985" y="9"/>
                </a:cubicBezTo>
                <a:cubicBezTo>
                  <a:pt x="1115" y="0"/>
                  <a:pt x="1266" y="766"/>
                  <a:pt x="1390" y="1188"/>
                </a:cubicBezTo>
                <a:cubicBezTo>
                  <a:pt x="1513" y="1610"/>
                  <a:pt x="1589" y="2103"/>
                  <a:pt x="2048" y="2109"/>
                </a:cubicBezTo>
              </a:path>
            </a:pathLst>
          </a:custGeom>
          <a:noFill/>
          <a:ln w="15875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9" name="Line 11">
            <a:extLst>
              <a:ext uri="{FF2B5EF4-FFF2-40B4-BE49-F238E27FC236}">
                <a16:creationId xmlns:a16="http://schemas.microsoft.com/office/drawing/2014/main" id="{B4310345-5735-4EBA-A952-5C7E8132E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238" y="6076388"/>
            <a:ext cx="5111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 Box 51">
            <a:extLst>
              <a:ext uri="{FF2B5EF4-FFF2-40B4-BE49-F238E27FC236}">
                <a16:creationId xmlns:a16="http://schemas.microsoft.com/office/drawing/2014/main" id="{7BD1E822-C8F3-41D4-A12A-5BFF12CBA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284" y="2843927"/>
            <a:ext cx="3048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A5002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 </a:t>
            </a:r>
            <a:r>
              <a:rPr lang="en-GB" altLang="en-US" sz="1800" dirty="0">
                <a:solidFill>
                  <a:srgbClr val="A5002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critical value of Normal</a:t>
            </a:r>
            <a:br>
              <a:rPr lang="en-GB" altLang="en-US" sz="1800" i="1" dirty="0">
                <a:solidFill>
                  <a:srgbClr val="003366"/>
                </a:solidFill>
                <a:latin typeface="Times New Roman" panose="02020603050405020304" pitchFamily="18" charset="0"/>
              </a:rPr>
            </a:br>
            <a:r>
              <a:rPr lang="en-GB" altLang="en-US" sz="2000" i="1" dirty="0">
                <a:solidFill>
                  <a:srgbClr val="A50021"/>
                </a:solidFill>
                <a:latin typeface="Times New Roman" panose="02020603050405020304" pitchFamily="18" charset="0"/>
              </a:rPr>
              <a:t>z</a:t>
            </a:r>
            <a:r>
              <a:rPr lang="en-GB" altLang="en-US" sz="2000" baseline="-250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en-US" sz="2000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/2</a:t>
            </a:r>
            <a:r>
              <a:rPr lang="en-GB" altLang="en-US" sz="2000" dirty="0">
                <a:solidFill>
                  <a:srgbClr val="A50021"/>
                </a:solidFill>
                <a:latin typeface="Times New Roman" panose="02020603050405020304" pitchFamily="18" charset="0"/>
              </a:rPr>
              <a:t>, </a:t>
            </a:r>
            <a:r>
              <a:rPr lang="en-GB" altLang="en-US" sz="20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 = 0.05</a:t>
            </a:r>
            <a:endParaRPr lang="en-GB" altLang="en-US" sz="2000" i="1" dirty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6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BECC-DFEE-44B4-A315-5996CEFCE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Binomial proportion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AADAD-51EF-4419-8BA0-3B06FF3CD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314551" cy="4768215"/>
          </a:xfrm>
        </p:spPr>
        <p:txBody>
          <a:bodyPr>
            <a:normAutofit/>
          </a:bodyPr>
          <a:lstStyle/>
          <a:p>
            <a:r>
              <a:rPr lang="en-GB" dirty="0"/>
              <a:t>We are conventionally presented with the Normal approximation to the Binomial distribution</a:t>
            </a:r>
          </a:p>
          <a:p>
            <a:pPr lvl="1"/>
            <a:r>
              <a:rPr lang="en-GB" dirty="0"/>
              <a:t>estimate likely position of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/>
              <a:t> given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lvl="1"/>
            <a:r>
              <a:rPr lang="en-GB" dirty="0"/>
              <a:t>assume that each observation is independent, has consistent chance of being True or False</a:t>
            </a:r>
          </a:p>
          <a:p>
            <a:pPr lvl="1"/>
            <a:r>
              <a:rPr lang="en-GB" dirty="0"/>
              <a:t>this chance,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/>
              <a:t>, need not be 0.5</a:t>
            </a:r>
          </a:p>
          <a:p>
            <a:r>
              <a:rPr lang="en-GB" dirty="0">
                <a:solidFill>
                  <a:srgbClr val="002060"/>
                </a:solidFill>
              </a:rPr>
              <a:t>Normal approximation: smooth a Normal curve over the Binomial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Possibly include a continuity correction</a:t>
            </a:r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0EFEF55B-3CA4-41E3-8E35-D01A94A449C4}"/>
              </a:ext>
            </a:extLst>
          </p:cNvPr>
          <p:cNvGrpSpPr>
            <a:grpSpLocks/>
          </p:cNvGrpSpPr>
          <p:nvPr/>
        </p:nvGrpSpPr>
        <p:grpSpPr bwMode="auto">
          <a:xfrm>
            <a:off x="6773463" y="6141476"/>
            <a:ext cx="4398962" cy="368300"/>
            <a:chOff x="2420160" y="6076948"/>
            <a:chExt cx="4400519" cy="369332"/>
          </a:xfrm>
        </p:grpSpPr>
        <p:sp>
          <p:nvSpPr>
            <p:cNvPr id="5" name="Text Box 19">
              <a:extLst>
                <a:ext uri="{FF2B5EF4-FFF2-40B4-BE49-F238E27FC236}">
                  <a16:creationId xmlns:a16="http://schemas.microsoft.com/office/drawing/2014/main" id="{A064ED8A-5813-4A17-BA1F-14EEC504A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7047" y="6076948"/>
              <a:ext cx="8556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1800" b="0">
                  <a:latin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CD662965-E16A-4934-A537-A0A07F402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285" y="6076948"/>
              <a:ext cx="8556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1800" b="0">
                  <a:latin typeface="Times New Roman" panose="02020603050405020304" pitchFamily="18" charset="0"/>
                </a:rPr>
                <a:t>0.3</a:t>
              </a:r>
            </a:p>
          </p:txBody>
        </p:sp>
        <p:sp>
          <p:nvSpPr>
            <p:cNvPr id="7" name="Text Box 21">
              <a:extLst>
                <a:ext uri="{FF2B5EF4-FFF2-40B4-BE49-F238E27FC236}">
                  <a16:creationId xmlns:a16="http://schemas.microsoft.com/office/drawing/2014/main" id="{4F592C71-F755-4CE9-B56E-D773819E0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160" y="6076948"/>
              <a:ext cx="8556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1800" b="0">
                  <a:latin typeface="Times New Roman" panose="02020603050405020304" pitchFamily="18" charset="0"/>
                </a:rPr>
                <a:t>0.1</a:t>
              </a:r>
            </a:p>
          </p:txBody>
        </p:sp>
        <p:sp>
          <p:nvSpPr>
            <p:cNvPr id="8" name="Text Box 22">
              <a:extLst>
                <a:ext uri="{FF2B5EF4-FFF2-40B4-BE49-F238E27FC236}">
                  <a16:creationId xmlns:a16="http://schemas.microsoft.com/office/drawing/2014/main" id="{88A51F62-C9CF-4A10-BD44-7A0EAD532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9860" y="6076948"/>
              <a:ext cx="8556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1800" b="0">
                  <a:latin typeface="Times New Roman" panose="02020603050405020304" pitchFamily="18" charset="0"/>
                </a:rPr>
                <a:t>0.7</a:t>
              </a:r>
            </a:p>
          </p:txBody>
        </p:sp>
        <p:sp>
          <p:nvSpPr>
            <p:cNvPr id="9" name="Text Box 23">
              <a:extLst>
                <a:ext uri="{FF2B5EF4-FFF2-40B4-BE49-F238E27FC236}">
                  <a16:creationId xmlns:a16="http://schemas.microsoft.com/office/drawing/2014/main" id="{90F5FC48-4B62-40FA-8490-4E1C7B8D5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5047" y="6076948"/>
              <a:ext cx="8556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1800" b="0">
                  <a:latin typeface="Times New Roman" panose="02020603050405020304" pitchFamily="18" charset="0"/>
                </a:rPr>
                <a:t>0.9</a:t>
              </a:r>
            </a:p>
          </p:txBody>
        </p:sp>
      </p:grpSp>
      <p:sp>
        <p:nvSpPr>
          <p:cNvPr id="10" name="Rectangle 4">
            <a:extLst>
              <a:ext uri="{FF2B5EF4-FFF2-40B4-BE49-F238E27FC236}">
                <a16:creationId xmlns:a16="http://schemas.microsoft.com/office/drawing/2014/main" id="{CE886F18-F6AC-4BAA-AA73-78B138116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938" y="5512826"/>
            <a:ext cx="450850" cy="563562"/>
          </a:xfrm>
          <a:prstGeom prst="rect">
            <a:avLst/>
          </a:prstGeom>
          <a:solidFill>
            <a:srgbClr val="99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081FF23-9DEB-4C06-973F-C45C215CC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9788" y="4636526"/>
            <a:ext cx="450850" cy="1439862"/>
          </a:xfrm>
          <a:prstGeom prst="rect">
            <a:avLst/>
          </a:prstGeom>
          <a:solidFill>
            <a:srgbClr val="CC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1177590-3D50-4263-81B7-AB5B03C9D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638" y="3534801"/>
            <a:ext cx="450850" cy="2541587"/>
          </a:xfrm>
          <a:prstGeom prst="rect">
            <a:avLst/>
          </a:prstGeom>
          <a:solidFill>
            <a:srgbClr val="99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62366555-15D2-4E7D-9996-F93461A23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488" y="3026801"/>
            <a:ext cx="450850" cy="3049587"/>
          </a:xfrm>
          <a:prstGeom prst="rect">
            <a:avLst/>
          </a:prstGeom>
          <a:solidFill>
            <a:srgbClr val="CC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82E85589-ED81-41D0-AB1B-9AAFA8772E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04038" y="5512826"/>
            <a:ext cx="450850" cy="563562"/>
          </a:xfrm>
          <a:prstGeom prst="rect">
            <a:avLst/>
          </a:prstGeom>
          <a:solidFill>
            <a:srgbClr val="99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E052CD55-9D18-4B5D-8C2D-B8509AFE907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653188" y="4636526"/>
            <a:ext cx="450850" cy="1439862"/>
          </a:xfrm>
          <a:prstGeom prst="rect">
            <a:avLst/>
          </a:prstGeom>
          <a:solidFill>
            <a:srgbClr val="CC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402294EC-831B-498F-939E-4E91378ED4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02338" y="3534801"/>
            <a:ext cx="450850" cy="2541587"/>
          </a:xfrm>
          <a:prstGeom prst="rect">
            <a:avLst/>
          </a:prstGeom>
          <a:solidFill>
            <a:srgbClr val="99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9986EE68-A56B-472A-AF07-1B14D9F61E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7238" y="2695013"/>
            <a:ext cx="0" cy="338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1B8B5F43-4185-4711-9FFE-E901D0F23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238" y="2807726"/>
            <a:ext cx="5302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n-US" sz="2400" i="1">
                <a:latin typeface="Times New Roman" panose="02020603050405020304" pitchFamily="18" charset="0"/>
              </a:rPr>
              <a:t>Ψ</a:t>
            </a:r>
            <a:endParaRPr lang="en-GB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8891EB8C-05BB-47FF-A55B-E859D54C8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938" y="2644213"/>
            <a:ext cx="16541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000" i="1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0E74C39A-B88F-4061-9344-665E75F2B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088" y="5957326"/>
            <a:ext cx="450850" cy="119062"/>
          </a:xfrm>
          <a:prstGeom prst="rect">
            <a:avLst/>
          </a:prstGeom>
          <a:solidFill>
            <a:srgbClr val="CC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DA309983-C82F-42FA-BF83-37F80A092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475" y="5957326"/>
            <a:ext cx="450850" cy="119062"/>
          </a:xfrm>
          <a:prstGeom prst="rect">
            <a:avLst/>
          </a:prstGeom>
          <a:solidFill>
            <a:srgbClr val="CC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87C60C08-1FD9-4414-BC06-D332FA44479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012088" y="6050988"/>
            <a:ext cx="450850" cy="25400"/>
          </a:xfrm>
          <a:prstGeom prst="rect">
            <a:avLst/>
          </a:prstGeom>
          <a:solidFill>
            <a:srgbClr val="99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3FF30324-5BBD-45FD-AC09-56C4BA48FBD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98825" y="6050988"/>
            <a:ext cx="450850" cy="25400"/>
          </a:xfrm>
          <a:prstGeom prst="rect">
            <a:avLst/>
          </a:prstGeom>
          <a:solidFill>
            <a:srgbClr val="99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8080B8EA-E2E5-4E1B-A7EE-BDB3E37E0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763" y="5628713"/>
            <a:ext cx="6207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i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5" name="Line 14">
            <a:extLst>
              <a:ext uri="{FF2B5EF4-FFF2-40B4-BE49-F238E27FC236}">
                <a16:creationId xmlns:a16="http://schemas.microsoft.com/office/drawing/2014/main" id="{F5100D99-FB64-4893-9686-689CDCA68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2150" y="2644213"/>
            <a:ext cx="0" cy="2647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92FDAD46-3CD0-4948-B6CA-6F7ADE678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8013" y="4063438"/>
            <a:ext cx="0" cy="20097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830405F3-F597-464F-B400-7B709FCB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509" y="3748499"/>
            <a:ext cx="7810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i="1" dirty="0">
                <a:solidFill>
                  <a:srgbClr val="A50021"/>
                </a:solidFill>
                <a:latin typeface="Times New Roman" panose="02020603050405020304" pitchFamily="18" charset="0"/>
              </a:rPr>
              <a:t>z</a:t>
            </a:r>
            <a:r>
              <a:rPr lang="en-GB" altLang="en-US" sz="2000" baseline="-250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en-US" sz="2000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/2</a:t>
            </a:r>
            <a:r>
              <a:rPr lang="en-GB" altLang="en-US" sz="2000" i="1" dirty="0">
                <a:latin typeface="Times New Roman" panose="02020603050405020304" pitchFamily="18" charset="0"/>
              </a:rPr>
              <a:t> . </a:t>
            </a:r>
            <a:r>
              <a:rPr lang="en-GB" altLang="en-US" sz="2000" i="1" dirty="0">
                <a:solidFill>
                  <a:srgbClr val="003366"/>
                </a:solidFill>
                <a:latin typeface="Times New Roman" panose="02020603050405020304" pitchFamily="18" charset="0"/>
              </a:rPr>
              <a:t>S</a:t>
            </a:r>
            <a:endParaRPr lang="en-GB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445EDAFF-7A84-4AD9-BCCE-AFA3165AF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8013" y="4120588"/>
            <a:ext cx="13509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3A8E33A5-5F11-4210-8DC4-35994A08B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42163" y="4063438"/>
            <a:ext cx="0" cy="20097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Text Box 21">
            <a:extLst>
              <a:ext uri="{FF2B5EF4-FFF2-40B4-BE49-F238E27FC236}">
                <a16:creationId xmlns:a16="http://schemas.microsoft.com/office/drawing/2014/main" id="{612AB5D1-DF3F-40A3-83B4-40DEFAAFC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855" y="3748499"/>
            <a:ext cx="7810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i="1" dirty="0">
                <a:solidFill>
                  <a:srgbClr val="A50021"/>
                </a:solidFill>
                <a:latin typeface="Times New Roman" panose="02020603050405020304" pitchFamily="18" charset="0"/>
              </a:rPr>
              <a:t>z</a:t>
            </a:r>
            <a:r>
              <a:rPr lang="en-GB" altLang="en-US" sz="2000" baseline="-250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en-US" sz="2000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/2</a:t>
            </a:r>
            <a:r>
              <a:rPr lang="en-GB" altLang="en-US" sz="2000" i="1" dirty="0">
                <a:latin typeface="Times New Roman" panose="02020603050405020304" pitchFamily="18" charset="0"/>
              </a:rPr>
              <a:t> . </a:t>
            </a:r>
            <a:r>
              <a:rPr lang="en-GB" altLang="en-US" sz="2000" i="1" dirty="0">
                <a:solidFill>
                  <a:srgbClr val="003366"/>
                </a:solidFill>
                <a:latin typeface="Times New Roman" panose="02020603050405020304" pitchFamily="18" charset="0"/>
              </a:rPr>
              <a:t>S</a:t>
            </a:r>
            <a:endParaRPr lang="en-GB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8BA93925-6527-4A0F-BC48-D4E8390CB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3263" y="4120588"/>
            <a:ext cx="1358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34">
            <a:extLst>
              <a:ext uri="{FF2B5EF4-FFF2-40B4-BE49-F238E27FC236}">
                <a16:creationId xmlns:a16="http://schemas.microsoft.com/office/drawing/2014/main" id="{6FD2A280-192D-4B5C-B432-9D5C6AD4F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5425" y="2404190"/>
            <a:ext cx="457200" cy="304800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49">
            <a:extLst>
              <a:ext uri="{FF2B5EF4-FFF2-40B4-BE49-F238E27FC236}">
                <a16:creationId xmlns:a16="http://schemas.microsoft.com/office/drawing/2014/main" id="{934E411E-512B-4D67-9C1D-4B815200A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725" y="1894602"/>
            <a:ext cx="16525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990099"/>
                </a:solidFill>
                <a:sym typeface="Wingdings" panose="05000000000000000000" pitchFamily="2" charset="2"/>
              </a:rPr>
              <a:t> population   </a:t>
            </a:r>
            <a:r>
              <a:rPr lang="en-GB" altLang="en-US" sz="1800" dirty="0">
                <a:solidFill>
                  <a:srgbClr val="990099"/>
                </a:solidFill>
              </a:rPr>
              <a:t>mean</a:t>
            </a:r>
            <a:r>
              <a:rPr lang="en-GB" altLang="en-US" sz="2000" i="1" dirty="0">
                <a:solidFill>
                  <a:srgbClr val="990099"/>
                </a:solidFill>
                <a:latin typeface="Times New Roman" panose="02020603050405020304" pitchFamily="18" charset="0"/>
              </a:rPr>
              <a:t> P</a:t>
            </a:r>
          </a:p>
        </p:txBody>
      </p:sp>
      <p:sp>
        <p:nvSpPr>
          <p:cNvPr id="34" name="Text Box 51">
            <a:extLst>
              <a:ext uri="{FF2B5EF4-FFF2-40B4-BE49-F238E27FC236}">
                <a16:creationId xmlns:a16="http://schemas.microsoft.com/office/drawing/2014/main" id="{E1FFD7D0-4CA6-4C82-9D36-C30A58258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379" y="1904127"/>
            <a:ext cx="3048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3366"/>
                </a:solidFill>
                <a:sym typeface="Wingdings" panose="05000000000000000000" pitchFamily="2" charset="2"/>
              </a:rPr>
              <a:t> </a:t>
            </a:r>
            <a:r>
              <a:rPr lang="en-GB" altLang="en-US" sz="1800" dirty="0">
                <a:solidFill>
                  <a:srgbClr val="003366"/>
                </a:solidFill>
              </a:rPr>
              <a:t>standard deviation</a:t>
            </a:r>
            <a:br>
              <a:rPr lang="en-GB" altLang="en-US" sz="2000" i="1" dirty="0">
                <a:solidFill>
                  <a:srgbClr val="003366"/>
                </a:solidFill>
                <a:latin typeface="Times New Roman" panose="02020603050405020304" pitchFamily="18" charset="0"/>
              </a:rPr>
            </a:br>
            <a:r>
              <a:rPr lang="en-GB" altLang="en-US" sz="2000" i="1" dirty="0">
                <a:solidFill>
                  <a:srgbClr val="003366"/>
                </a:solidFill>
                <a:latin typeface="Times New Roman" panose="02020603050405020304" pitchFamily="18" charset="0"/>
              </a:rPr>
              <a:t>S =  </a:t>
            </a:r>
            <a:r>
              <a:rPr lang="en-GB" altLang="en-US" sz="2000" i="1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 P</a:t>
            </a:r>
            <a:r>
              <a:rPr lang="en-GB" altLang="en-US" sz="20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(1 – </a:t>
            </a:r>
            <a:r>
              <a:rPr lang="en-GB" altLang="en-US" sz="2000" i="1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GB" altLang="en-US" sz="20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 / </a:t>
            </a:r>
            <a:r>
              <a:rPr lang="en-GB" altLang="en-US" sz="2000" i="1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endParaRPr lang="en-GB" altLang="en-US" sz="2000" i="1" dirty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" name="Group 52">
            <a:extLst>
              <a:ext uri="{FF2B5EF4-FFF2-40B4-BE49-F238E27FC236}">
                <a16:creationId xmlns:a16="http://schemas.microsoft.com/office/drawing/2014/main" id="{06DC846A-8E23-4038-B0C9-8CAE7461FD40}"/>
              </a:ext>
            </a:extLst>
          </p:cNvPr>
          <p:cNvGrpSpPr>
            <a:grpSpLocks/>
          </p:cNvGrpSpPr>
          <p:nvPr/>
        </p:nvGrpSpPr>
        <p:grpSpPr bwMode="auto">
          <a:xfrm>
            <a:off x="9716411" y="2208927"/>
            <a:ext cx="1677987" cy="295275"/>
            <a:chOff x="3683" y="2070"/>
            <a:chExt cx="1057" cy="186"/>
          </a:xfrm>
        </p:grpSpPr>
        <p:sp>
          <p:nvSpPr>
            <p:cNvPr id="36" name="Text Box 53">
              <a:extLst>
                <a:ext uri="{FF2B5EF4-FFF2-40B4-BE49-F238E27FC236}">
                  <a16:creationId xmlns:a16="http://schemas.microsoft.com/office/drawing/2014/main" id="{EDFD1D36-610C-41C0-8984-5ECCF8A0F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" y="2070"/>
              <a:ext cx="48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3366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</a:t>
              </a:r>
              <a:endParaRPr lang="en-GB" altLang="en-US" sz="20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Line 54">
              <a:extLst>
                <a:ext uri="{FF2B5EF4-FFF2-40B4-BE49-F238E27FC236}">
                  <a16:creationId xmlns:a16="http://schemas.microsoft.com/office/drawing/2014/main" id="{539AA101-BCD2-4052-8301-AC9CA2FA4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" y="2081"/>
              <a:ext cx="77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8" name="Text Box 25">
            <a:extLst>
              <a:ext uri="{FF2B5EF4-FFF2-40B4-BE49-F238E27FC236}">
                <a16:creationId xmlns:a16="http://schemas.microsoft.com/office/drawing/2014/main" id="{0598F9C5-AE76-4C96-AB94-9A53BC50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925" y="5103251"/>
            <a:ext cx="949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0">
                <a:solidFill>
                  <a:srgbClr val="A50021"/>
                </a:solidFill>
                <a:latin typeface="Times New Roman" panose="02020603050405020304" pitchFamily="18" charset="0"/>
              </a:rPr>
              <a:t>2.5%</a:t>
            </a: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EEC9E4FE-C4AC-4A76-BD53-B5DCEE69A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5988" y="5103251"/>
            <a:ext cx="1092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0" dirty="0">
                <a:solidFill>
                  <a:srgbClr val="A50021"/>
                </a:solidFill>
                <a:latin typeface="Times New Roman" panose="02020603050405020304" pitchFamily="18" charset="0"/>
              </a:rPr>
              <a:t>2.5%</a:t>
            </a:r>
          </a:p>
        </p:txBody>
      </p:sp>
      <p:sp>
        <p:nvSpPr>
          <p:cNvPr id="40" name="Text Box 48">
            <a:extLst>
              <a:ext uri="{FF2B5EF4-FFF2-40B4-BE49-F238E27FC236}">
                <a16:creationId xmlns:a16="http://schemas.microsoft.com/office/drawing/2014/main" id="{ECE8C078-23CC-4C67-8440-D6CE67454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375" y="5622363"/>
            <a:ext cx="949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0">
                <a:solidFill>
                  <a:srgbClr val="A50021"/>
                </a:solidFill>
                <a:latin typeface="Times New Roman" panose="02020603050405020304" pitchFamily="18" charset="0"/>
              </a:rPr>
              <a:t>95%</a:t>
            </a:r>
          </a:p>
        </p:txBody>
      </p:sp>
      <p:sp>
        <p:nvSpPr>
          <p:cNvPr id="41" name="Line 55">
            <a:extLst>
              <a:ext uri="{FF2B5EF4-FFF2-40B4-BE49-F238E27FC236}">
                <a16:creationId xmlns:a16="http://schemas.microsoft.com/office/drawing/2014/main" id="{A969645E-1FB9-487B-BEC6-9C2DE50C7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7538" y="5984313"/>
            <a:ext cx="2701925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F22D3115-4E0C-4C3F-BC40-A4F35DDF99BC}"/>
              </a:ext>
            </a:extLst>
          </p:cNvPr>
          <p:cNvSpPr>
            <a:spLocks/>
          </p:cNvSpPr>
          <p:nvPr/>
        </p:nvSpPr>
        <p:spPr bwMode="auto">
          <a:xfrm>
            <a:off x="10337400" y="5811276"/>
            <a:ext cx="673100" cy="266700"/>
          </a:xfrm>
          <a:custGeom>
            <a:avLst/>
            <a:gdLst>
              <a:gd name="T0" fmla="*/ 502 w 1340"/>
              <a:gd name="T1" fmla="*/ 0 h 465"/>
              <a:gd name="T2" fmla="*/ 145442 w 1340"/>
              <a:gd name="T3" fmla="*/ 113248 h 465"/>
              <a:gd name="T4" fmla="*/ 371127 w 1340"/>
              <a:gd name="T5" fmla="*/ 207622 h 465"/>
              <a:gd name="T6" fmla="*/ 672041 w 1340"/>
              <a:gd name="T7" fmla="*/ 265962 h 465"/>
              <a:gd name="T8" fmla="*/ 0 w 1340"/>
              <a:gd name="T9" fmla="*/ 265962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0" h="465">
                <a:moveTo>
                  <a:pt x="1" y="0"/>
                </a:moveTo>
                <a:cubicBezTo>
                  <a:pt x="198" y="124"/>
                  <a:pt x="197" y="156"/>
                  <a:pt x="290" y="198"/>
                </a:cubicBezTo>
                <a:cubicBezTo>
                  <a:pt x="383" y="240"/>
                  <a:pt x="496" y="288"/>
                  <a:pt x="740" y="363"/>
                </a:cubicBezTo>
                <a:cubicBezTo>
                  <a:pt x="984" y="438"/>
                  <a:pt x="1028" y="424"/>
                  <a:pt x="1340" y="465"/>
                </a:cubicBezTo>
                <a:cubicBezTo>
                  <a:pt x="670" y="465"/>
                  <a:pt x="0" y="465"/>
                  <a:pt x="0" y="465"/>
                </a:cubicBez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D2CBC8C6-DCC5-4173-B362-73517755D60D}"/>
              </a:ext>
            </a:extLst>
          </p:cNvPr>
          <p:cNvSpPr>
            <a:spLocks/>
          </p:cNvSpPr>
          <p:nvPr/>
        </p:nvSpPr>
        <p:spPr bwMode="auto">
          <a:xfrm flipH="1">
            <a:off x="6965550" y="5828738"/>
            <a:ext cx="647700" cy="252413"/>
          </a:xfrm>
          <a:custGeom>
            <a:avLst/>
            <a:gdLst>
              <a:gd name="T0" fmla="*/ 483 w 1340"/>
              <a:gd name="T1" fmla="*/ 0 h 465"/>
              <a:gd name="T2" fmla="*/ 139993 w 1340"/>
              <a:gd name="T3" fmla="*/ 107500 h 465"/>
              <a:gd name="T4" fmla="*/ 357224 w 1340"/>
              <a:gd name="T5" fmla="*/ 197084 h 465"/>
              <a:gd name="T6" fmla="*/ 646865 w 1340"/>
              <a:gd name="T7" fmla="*/ 252463 h 465"/>
              <a:gd name="T8" fmla="*/ 0 w 1340"/>
              <a:gd name="T9" fmla="*/ 252463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0" h="465">
                <a:moveTo>
                  <a:pt x="1" y="0"/>
                </a:moveTo>
                <a:cubicBezTo>
                  <a:pt x="198" y="124"/>
                  <a:pt x="197" y="156"/>
                  <a:pt x="290" y="198"/>
                </a:cubicBezTo>
                <a:cubicBezTo>
                  <a:pt x="383" y="240"/>
                  <a:pt x="496" y="288"/>
                  <a:pt x="740" y="363"/>
                </a:cubicBezTo>
                <a:cubicBezTo>
                  <a:pt x="984" y="438"/>
                  <a:pt x="1028" y="424"/>
                  <a:pt x="1340" y="465"/>
                </a:cubicBezTo>
                <a:cubicBezTo>
                  <a:pt x="670" y="465"/>
                  <a:pt x="0" y="465"/>
                  <a:pt x="0" y="465"/>
                </a:cubicBez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23">
            <a:extLst>
              <a:ext uri="{FF2B5EF4-FFF2-40B4-BE49-F238E27FC236}">
                <a16:creationId xmlns:a16="http://schemas.microsoft.com/office/drawing/2014/main" id="{B8084FC7-6B72-4792-8B1B-A8B1803C3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1450" y="5516001"/>
            <a:ext cx="314325" cy="52387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24">
            <a:extLst>
              <a:ext uri="{FF2B5EF4-FFF2-40B4-BE49-F238E27FC236}">
                <a16:creationId xmlns:a16="http://schemas.microsoft.com/office/drawing/2014/main" id="{D7A9E873-5E82-482D-92C5-4CBEC93271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65988" y="5508063"/>
            <a:ext cx="223837" cy="515938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Freeform 22">
            <a:extLst>
              <a:ext uri="{FF2B5EF4-FFF2-40B4-BE49-F238E27FC236}">
                <a16:creationId xmlns:a16="http://schemas.microsoft.com/office/drawing/2014/main" id="{25DC8A38-8C4B-43D9-A404-62FA6D21E2F5}"/>
              </a:ext>
            </a:extLst>
          </p:cNvPr>
          <p:cNvSpPr>
            <a:spLocks/>
          </p:cNvSpPr>
          <p:nvPr/>
        </p:nvSpPr>
        <p:spPr bwMode="auto">
          <a:xfrm>
            <a:off x="7046513" y="2939488"/>
            <a:ext cx="4032250" cy="3140075"/>
          </a:xfrm>
          <a:custGeom>
            <a:avLst/>
            <a:gdLst>
              <a:gd name="T0" fmla="*/ 0 w 2048"/>
              <a:gd name="T1" fmla="*/ 2115 h 2115"/>
              <a:gd name="T2" fmla="*/ 589 w 2048"/>
              <a:gd name="T3" fmla="*/ 1179 h 2115"/>
              <a:gd name="T4" fmla="*/ 985 w 2048"/>
              <a:gd name="T5" fmla="*/ 9 h 2115"/>
              <a:gd name="T6" fmla="*/ 1390 w 2048"/>
              <a:gd name="T7" fmla="*/ 1188 h 2115"/>
              <a:gd name="T8" fmla="*/ 2048 w 2048"/>
              <a:gd name="T9" fmla="*/ 2109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8" h="2115">
                <a:moveTo>
                  <a:pt x="0" y="2115"/>
                </a:moveTo>
                <a:cubicBezTo>
                  <a:pt x="356" y="2051"/>
                  <a:pt x="456" y="1670"/>
                  <a:pt x="589" y="1179"/>
                </a:cubicBezTo>
                <a:cubicBezTo>
                  <a:pt x="721" y="688"/>
                  <a:pt x="854" y="18"/>
                  <a:pt x="985" y="9"/>
                </a:cubicBezTo>
                <a:cubicBezTo>
                  <a:pt x="1115" y="0"/>
                  <a:pt x="1266" y="766"/>
                  <a:pt x="1390" y="1188"/>
                </a:cubicBezTo>
                <a:cubicBezTo>
                  <a:pt x="1513" y="1610"/>
                  <a:pt x="1589" y="2103"/>
                  <a:pt x="2048" y="2109"/>
                </a:cubicBezTo>
              </a:path>
            </a:pathLst>
          </a:custGeom>
          <a:noFill/>
          <a:ln w="15875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9" name="Line 11">
            <a:extLst>
              <a:ext uri="{FF2B5EF4-FFF2-40B4-BE49-F238E27FC236}">
                <a16:creationId xmlns:a16="http://schemas.microsoft.com/office/drawing/2014/main" id="{B4310345-5735-4EBA-A952-5C7E8132E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238" y="6076388"/>
            <a:ext cx="5111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 Box 51">
            <a:extLst>
              <a:ext uri="{FF2B5EF4-FFF2-40B4-BE49-F238E27FC236}">
                <a16:creationId xmlns:a16="http://schemas.microsoft.com/office/drawing/2014/main" id="{7BD1E822-C8F3-41D4-A12A-5BFF12CBA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284" y="2843927"/>
            <a:ext cx="3048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1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A5002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 </a:t>
            </a:r>
            <a:r>
              <a:rPr lang="en-GB" altLang="en-US" sz="1800" dirty="0">
                <a:solidFill>
                  <a:srgbClr val="A5002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critical value of Normal</a:t>
            </a:r>
            <a:br>
              <a:rPr lang="en-GB" altLang="en-US" sz="1800" i="1" dirty="0">
                <a:solidFill>
                  <a:srgbClr val="003366"/>
                </a:solidFill>
                <a:latin typeface="Times New Roman" panose="02020603050405020304" pitchFamily="18" charset="0"/>
              </a:rPr>
            </a:br>
            <a:r>
              <a:rPr lang="en-GB" altLang="en-US" sz="2000" i="1" dirty="0">
                <a:solidFill>
                  <a:srgbClr val="A50021"/>
                </a:solidFill>
                <a:latin typeface="Times New Roman" panose="02020603050405020304" pitchFamily="18" charset="0"/>
              </a:rPr>
              <a:t>z</a:t>
            </a:r>
            <a:r>
              <a:rPr lang="en-GB" altLang="en-US" sz="2000" baseline="-250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en-US" sz="2000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/2</a:t>
            </a:r>
            <a:r>
              <a:rPr lang="en-GB" altLang="en-US" sz="2000" dirty="0">
                <a:solidFill>
                  <a:srgbClr val="A50021"/>
                </a:solidFill>
                <a:latin typeface="Times New Roman" panose="02020603050405020304" pitchFamily="18" charset="0"/>
              </a:rPr>
              <a:t>, </a:t>
            </a:r>
            <a:r>
              <a:rPr lang="en-GB" altLang="en-US" sz="20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 = 0.05</a:t>
            </a:r>
            <a:endParaRPr lang="en-GB" altLang="en-US" sz="2000" i="1" dirty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6526C91-64B5-1510-A913-244BAB884AA8}"/>
              </a:ext>
            </a:extLst>
          </p:cNvPr>
          <p:cNvSpPr/>
          <p:nvPr/>
        </p:nvSpPr>
        <p:spPr>
          <a:xfrm>
            <a:off x="1339274" y="2708990"/>
            <a:ext cx="9886250" cy="2365687"/>
          </a:xfrm>
          <a:prstGeom prst="roundRect">
            <a:avLst>
              <a:gd name="adj" fmla="val 23304"/>
            </a:avLst>
          </a:prstGeom>
          <a:solidFill>
            <a:srgbClr val="FFFFCC">
              <a:alpha val="89804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 w="0"/>
                <a:solidFill>
                  <a:srgbClr val="1220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a </a:t>
            </a:r>
            <a:r>
              <a:rPr lang="en-GB" sz="3200" b="1" dirty="0">
                <a:ln w="0"/>
                <a:solidFill>
                  <a:srgbClr val="1220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POPULATION</a:t>
            </a:r>
            <a:r>
              <a:rPr lang="en-GB" sz="3200" dirty="0">
                <a:ln w="0"/>
                <a:solidFill>
                  <a:srgbClr val="1220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interval</a:t>
            </a:r>
          </a:p>
          <a:p>
            <a:pPr algn="ctr"/>
            <a:r>
              <a:rPr lang="en-GB" sz="3200" dirty="0">
                <a:ln w="0"/>
                <a:solidFill>
                  <a:srgbClr val="1220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estimates the uncertainty of observations </a:t>
            </a:r>
            <a:r>
              <a:rPr lang="en-GB" sz="3200" i="1" dirty="0">
                <a:ln w="0"/>
                <a:solidFill>
                  <a:srgbClr val="1220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3200" dirty="0">
                <a:ln w="0"/>
                <a:solidFill>
                  <a:srgbClr val="1220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given </a:t>
            </a:r>
            <a:r>
              <a:rPr lang="en-GB" sz="3200" i="1" dirty="0">
                <a:ln w="0"/>
                <a:solidFill>
                  <a:srgbClr val="1220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algn="ctr"/>
            <a:r>
              <a:rPr lang="en-GB" sz="3200" dirty="0">
                <a:ln w="0"/>
                <a:solidFill>
                  <a:srgbClr val="1220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does </a:t>
            </a:r>
            <a:r>
              <a:rPr lang="en-GB" sz="3200" b="1" dirty="0">
                <a:ln w="0"/>
                <a:solidFill>
                  <a:srgbClr val="1220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</a:t>
            </a:r>
            <a:r>
              <a:rPr lang="en-GB" sz="3200" dirty="0">
                <a:ln w="0"/>
                <a:solidFill>
                  <a:srgbClr val="1220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define uncertainty of </a:t>
            </a:r>
            <a:r>
              <a:rPr lang="en-GB" sz="3200" i="1" dirty="0">
                <a:ln w="0"/>
                <a:solidFill>
                  <a:srgbClr val="1220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3200" dirty="0">
                <a:ln w="0"/>
                <a:solidFill>
                  <a:srgbClr val="1220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given </a:t>
            </a:r>
            <a:r>
              <a:rPr lang="en-GB" sz="3200" i="1" dirty="0">
                <a:ln w="0"/>
                <a:solidFill>
                  <a:srgbClr val="1220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26534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1723-883F-4A46-A98D-CCFE1865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95405" cy="1325563"/>
          </a:xfrm>
        </p:spPr>
        <p:txBody>
          <a:bodyPr>
            <a:normAutofit/>
          </a:bodyPr>
          <a:lstStyle/>
          <a:p>
            <a:r>
              <a:rPr lang="en-GB" dirty="0"/>
              <a:t>The Binomial proportion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9EF59-EC70-4E83-B8C1-58499C839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691305" cy="5009055"/>
          </a:xfrm>
        </p:spPr>
        <p:txBody>
          <a:bodyPr>
            <a:normAutofit/>
          </a:bodyPr>
          <a:lstStyle/>
          <a:p>
            <a:r>
              <a:rPr lang="en-GB" i="1" dirty="0"/>
              <a:t>But…</a:t>
            </a:r>
            <a:r>
              <a:rPr lang="en-GB" dirty="0"/>
              <a:t> in most cases we don’t know what the population value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/>
              <a:t> is</a:t>
            </a:r>
          </a:p>
          <a:p>
            <a:r>
              <a:rPr lang="en-GB" dirty="0">
                <a:solidFill>
                  <a:srgbClr val="002060"/>
                </a:solidFill>
              </a:rPr>
              <a:t>We have our observed mean, 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>
                <a:solidFill>
                  <a:srgbClr val="002060"/>
                </a:solidFill>
              </a:rPr>
              <a:t>to model sampling uncertainty about 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solidFill>
                  <a:srgbClr val="002060"/>
                </a:solidFill>
              </a:rPr>
              <a:t>, we need to </a:t>
            </a:r>
            <a:r>
              <a:rPr lang="en-GB" b="1" dirty="0">
                <a:solidFill>
                  <a:srgbClr val="002060"/>
                </a:solidFill>
              </a:rPr>
              <a:t>invert</a:t>
            </a:r>
            <a:r>
              <a:rPr lang="en-GB" dirty="0">
                <a:solidFill>
                  <a:srgbClr val="002060"/>
                </a:solidFill>
              </a:rPr>
              <a:t> the relationship, using the same model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we need </a:t>
            </a:r>
            <a:r>
              <a:rPr lang="en-GB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GB" b="1" baseline="30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dirty="0">
                <a:solidFill>
                  <a:srgbClr val="002060"/>
                </a:solidFill>
              </a:rPr>
              <a:t>, not 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Normal(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GB" dirty="0"/>
              <a:t>= </a:t>
            </a:r>
            <a:r>
              <a:rPr lang="en-GB" b="1" dirty="0"/>
              <a:t>Wilson score interval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altLang="en-US" sz="2800" i="1" baseline="30000" dirty="0">
                <a:latin typeface="Times New Roman" panose="02020603050405020304" pitchFamily="18" charset="0"/>
              </a:rPr>
              <a:t> –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GB" dirty="0"/>
              <a:t>this distribution is never Normal</a:t>
            </a:r>
          </a:p>
          <a:p>
            <a:pPr lvl="2"/>
            <a:r>
              <a:rPr lang="en-GB" dirty="0"/>
              <a:t>asymmetric except where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0.5</a:t>
            </a:r>
          </a:p>
          <a:p>
            <a:pPr lvl="2"/>
            <a:r>
              <a:rPr lang="en-GB" dirty="0"/>
              <a:t>squeezed between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/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GB" dirty="0"/>
              <a:t> and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457200" lvl="1" indent="0" algn="r">
              <a:buNone/>
            </a:pPr>
            <a:r>
              <a:rPr lang="en-GB" dirty="0"/>
              <a:t>Wilson (1927)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541F2D-C584-4835-BBC3-EEB07A82279F}"/>
              </a:ext>
            </a:extLst>
          </p:cNvPr>
          <p:cNvGrpSpPr/>
          <p:nvPr/>
        </p:nvGrpSpPr>
        <p:grpSpPr>
          <a:xfrm>
            <a:off x="6692797" y="365125"/>
            <a:ext cx="5351834" cy="5963237"/>
            <a:chOff x="6934864" y="2233613"/>
            <a:chExt cx="4162425" cy="4059237"/>
          </a:xfrm>
        </p:grpSpPr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62651DFA-5882-4961-A28E-BF7D737692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548014" y="6156325"/>
              <a:ext cx="361950" cy="15875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" name="Line 50">
              <a:extLst>
                <a:ext uri="{FF2B5EF4-FFF2-40B4-BE49-F238E27FC236}">
                  <a16:creationId xmlns:a16="http://schemas.microsoft.com/office/drawing/2014/main" id="{838A210F-97E5-4833-8301-B4B645CED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2201" y="2489200"/>
              <a:ext cx="0" cy="2779713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50">
              <a:extLst>
                <a:ext uri="{FF2B5EF4-FFF2-40B4-BE49-F238E27FC236}">
                  <a16:creationId xmlns:a16="http://schemas.microsoft.com/office/drawing/2014/main" id="{77C7F38A-BD9B-488B-8C25-D6CEA3A29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3789" y="5467350"/>
              <a:ext cx="0" cy="663575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52">
              <a:extLst>
                <a:ext uri="{FF2B5EF4-FFF2-40B4-BE49-F238E27FC236}">
                  <a16:creationId xmlns:a16="http://schemas.microsoft.com/office/drawing/2014/main" id="{35A7A348-C915-4DE2-9D11-C7AABC9FE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0651" y="3055938"/>
              <a:ext cx="0" cy="53975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4FB84EF1-6F2C-4701-8010-0A018A31D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5589" y="5629275"/>
              <a:ext cx="361950" cy="542925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AE163A07-C4D0-494E-B0DB-535C2D33A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7539" y="4945063"/>
              <a:ext cx="360362" cy="1227137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CBB47BDE-8A41-4E3F-9E1B-87C3ACC3B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901" y="4079875"/>
              <a:ext cx="360363" cy="2092325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E52641F7-CE7D-4330-B0A5-61AD853AC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264" y="4351338"/>
              <a:ext cx="360362" cy="1820862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490367EF-FB02-4D13-9BC1-0CBDE9483A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820939" y="6048375"/>
              <a:ext cx="360362" cy="123825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61B669DD-2D16-41CC-9668-64577E1BE4A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460576" y="5753100"/>
              <a:ext cx="360363" cy="419100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34C5D8C7-E6BC-4C4D-8A8E-5E7102439D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98626" y="5005388"/>
              <a:ext cx="361950" cy="1166812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0DF46998-DE1B-442A-8670-CABB1BCF8F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4864" y="2366963"/>
              <a:ext cx="0" cy="38052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6C714C27-13E5-43A0-BD68-2EB95A3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7701" y="3883025"/>
              <a:ext cx="1322388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000" i="1">
                <a:solidFill>
                  <a:srgbClr val="99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0C44EB-6EAA-4B08-B42C-0AF18D016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226" y="6038850"/>
              <a:ext cx="360363" cy="133350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5F5F0CE5-D746-452B-AF82-86BF57B72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2889" y="6127750"/>
              <a:ext cx="361950" cy="44450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EBBF84FD-A64F-4ECB-97E8-D67370602E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36451" y="6156325"/>
              <a:ext cx="360363" cy="15875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" name="Text Box 25">
              <a:extLst>
                <a:ext uri="{FF2B5EF4-FFF2-40B4-BE49-F238E27FC236}">
                  <a16:creationId xmlns:a16="http://schemas.microsoft.com/office/drawing/2014/main" id="{789EAFB9-8700-4DBB-9603-000D1F392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1989" y="5873750"/>
              <a:ext cx="495300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i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2CF7A9E0-5BFE-4F26-8354-94CE0B624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5876" y="3883025"/>
              <a:ext cx="0" cy="1408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E812C34F-9D5E-4C75-A557-1A9DB3DD1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8289" y="4548188"/>
              <a:ext cx="625475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 i="1" dirty="0">
                  <a:solidFill>
                    <a:srgbClr val="A50021"/>
                  </a:solidFill>
                  <a:latin typeface="Times New Roman" panose="02020603050405020304" pitchFamily="18" charset="0"/>
                </a:rPr>
                <a:t>z</a:t>
              </a:r>
              <a:r>
                <a:rPr lang="en-GB" altLang="en-US" sz="1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r>
                <a:rPr lang="en-GB" altLang="en-US" sz="1400" baseline="-25000" dirty="0">
                  <a:solidFill>
                    <a:srgbClr val="A50021"/>
                  </a:solidFill>
                  <a:latin typeface="Times New Roman" panose="02020603050405020304" pitchFamily="18" charset="0"/>
                </a:rPr>
                <a:t>/2</a:t>
              </a:r>
              <a:r>
                <a:rPr lang="en-GB" altLang="en-US" sz="1400" i="1" dirty="0">
                  <a:latin typeface="Times New Roman" panose="02020603050405020304" pitchFamily="18" charset="0"/>
                </a:rPr>
                <a:t> . </a:t>
              </a:r>
              <a:r>
                <a:rPr lang="en-GB" altLang="en-US" sz="1400" i="1" dirty="0">
                  <a:solidFill>
                    <a:srgbClr val="003366"/>
                  </a:solidFill>
                  <a:latin typeface="Times New Roman" panose="02020603050405020304" pitchFamily="18" charset="0"/>
                </a:rPr>
                <a:t>S</a:t>
              </a:r>
              <a:endParaRPr lang="en-GB" altLang="en-US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0C40F8B8-8043-40E5-BB29-5AAF4FEBF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2689" y="4829175"/>
              <a:ext cx="0" cy="134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B12AFE12-1D7F-4099-A8DB-9FB092217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6726" y="4548188"/>
              <a:ext cx="623888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 i="1" dirty="0">
                  <a:solidFill>
                    <a:srgbClr val="A50021"/>
                  </a:solidFill>
                  <a:latin typeface="Times New Roman" panose="02020603050405020304" pitchFamily="18" charset="0"/>
                </a:rPr>
                <a:t>z</a:t>
              </a:r>
              <a:r>
                <a:rPr lang="en-GB" altLang="en-US" sz="1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r>
                <a:rPr lang="en-GB" altLang="en-US" sz="1400" baseline="-25000" dirty="0">
                  <a:solidFill>
                    <a:srgbClr val="A50021"/>
                  </a:solidFill>
                  <a:latin typeface="Times New Roman" panose="02020603050405020304" pitchFamily="18" charset="0"/>
                </a:rPr>
                <a:t>/2</a:t>
              </a:r>
              <a:r>
                <a:rPr lang="en-GB" altLang="en-US" sz="1400" i="1" dirty="0">
                  <a:latin typeface="Times New Roman" panose="02020603050405020304" pitchFamily="18" charset="0"/>
                </a:rPr>
                <a:t> . </a:t>
              </a:r>
              <a:r>
                <a:rPr lang="en-GB" altLang="en-US" sz="1400" i="1" dirty="0">
                  <a:solidFill>
                    <a:srgbClr val="003366"/>
                  </a:solidFill>
                  <a:latin typeface="Times New Roman" panose="02020603050405020304" pitchFamily="18" charset="0"/>
                </a:rPr>
                <a:t>S</a:t>
              </a:r>
              <a:endParaRPr lang="en-GB" altLang="en-US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52CD6B10-7AD5-4CB8-85EE-F5E9B2F12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26" y="5995988"/>
              <a:ext cx="528638" cy="177800"/>
            </a:xfrm>
            <a:custGeom>
              <a:avLst/>
              <a:gdLst>
                <a:gd name="T0" fmla="*/ 394 w 1340"/>
                <a:gd name="T1" fmla="*/ 0 h 465"/>
                <a:gd name="T2" fmla="*/ 114344 w 1340"/>
                <a:gd name="T3" fmla="*/ 75583 h 465"/>
                <a:gd name="T4" fmla="*/ 291774 w 1340"/>
                <a:gd name="T5" fmla="*/ 138568 h 465"/>
                <a:gd name="T6" fmla="*/ 528348 w 1340"/>
                <a:gd name="T7" fmla="*/ 177505 h 465"/>
                <a:gd name="T8" fmla="*/ 0 w 1340"/>
                <a:gd name="T9" fmla="*/ 177505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0" h="465">
                  <a:moveTo>
                    <a:pt x="1" y="0"/>
                  </a:moveTo>
                  <a:cubicBezTo>
                    <a:pt x="198" y="124"/>
                    <a:pt x="197" y="156"/>
                    <a:pt x="290" y="198"/>
                  </a:cubicBezTo>
                  <a:cubicBezTo>
                    <a:pt x="383" y="240"/>
                    <a:pt x="496" y="288"/>
                    <a:pt x="740" y="363"/>
                  </a:cubicBezTo>
                  <a:cubicBezTo>
                    <a:pt x="984" y="438"/>
                    <a:pt x="1028" y="424"/>
                    <a:pt x="1340" y="465"/>
                  </a:cubicBezTo>
                  <a:cubicBezTo>
                    <a:pt x="670" y="465"/>
                    <a:pt x="0" y="465"/>
                    <a:pt x="0" y="465"/>
                  </a:cubicBezTo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42">
              <a:extLst>
                <a:ext uri="{FF2B5EF4-FFF2-40B4-BE49-F238E27FC236}">
                  <a16:creationId xmlns:a16="http://schemas.microsoft.com/office/drawing/2014/main" id="{948A7102-E103-4858-9A4E-973A51D4C3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04714" y="6007100"/>
              <a:ext cx="517525" cy="169863"/>
            </a:xfrm>
            <a:custGeom>
              <a:avLst/>
              <a:gdLst>
                <a:gd name="T0" fmla="*/ 386 w 1340"/>
                <a:gd name="T1" fmla="*/ 0 h 465"/>
                <a:gd name="T2" fmla="*/ 112025 w 1340"/>
                <a:gd name="T3" fmla="*/ 71747 h 465"/>
                <a:gd name="T4" fmla="*/ 285858 w 1340"/>
                <a:gd name="T5" fmla="*/ 131536 h 465"/>
                <a:gd name="T6" fmla="*/ 517635 w 1340"/>
                <a:gd name="T7" fmla="*/ 168496 h 465"/>
                <a:gd name="T8" fmla="*/ 0 w 1340"/>
                <a:gd name="T9" fmla="*/ 168496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0" h="465">
                  <a:moveTo>
                    <a:pt x="1" y="0"/>
                  </a:moveTo>
                  <a:cubicBezTo>
                    <a:pt x="198" y="124"/>
                    <a:pt x="197" y="156"/>
                    <a:pt x="290" y="198"/>
                  </a:cubicBezTo>
                  <a:cubicBezTo>
                    <a:pt x="383" y="240"/>
                    <a:pt x="496" y="288"/>
                    <a:pt x="740" y="363"/>
                  </a:cubicBezTo>
                  <a:cubicBezTo>
                    <a:pt x="984" y="438"/>
                    <a:pt x="1028" y="424"/>
                    <a:pt x="1340" y="465"/>
                  </a:cubicBezTo>
                  <a:cubicBezTo>
                    <a:pt x="670" y="465"/>
                    <a:pt x="0" y="465"/>
                    <a:pt x="0" y="465"/>
                  </a:cubicBezTo>
                </a:path>
              </a:pathLst>
            </a:cu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" name="Group 120">
              <a:extLst>
                <a:ext uri="{FF2B5EF4-FFF2-40B4-BE49-F238E27FC236}">
                  <a16:creationId xmlns:a16="http://schemas.microsoft.com/office/drawing/2014/main" id="{6D60E872-BD00-41D6-8CE7-7ADD001C0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876" y="3976688"/>
              <a:ext cx="3451225" cy="2198687"/>
              <a:chOff x="2830818" y="4355914"/>
              <a:chExt cx="3227670" cy="2094962"/>
            </a:xfrm>
          </p:grpSpPr>
          <p:sp>
            <p:nvSpPr>
              <p:cNvPr id="28" name="Line 19">
                <a:extLst>
                  <a:ext uri="{FF2B5EF4-FFF2-40B4-BE49-F238E27FC236}">
                    <a16:creationId xmlns:a16="http://schemas.microsoft.com/office/drawing/2014/main" id="{F5261A26-9E1F-436C-BB6D-FA02691D4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8886" y="5143694"/>
                <a:ext cx="10807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86AB51FB-06AA-45E7-8C1B-EE3F6BA08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1023" y="5143694"/>
                <a:ext cx="10868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F8597488-17E7-4842-A59B-8C7347231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818" y="4355914"/>
                <a:ext cx="3227670" cy="2094962"/>
              </a:xfrm>
              <a:custGeom>
                <a:avLst/>
                <a:gdLst>
                  <a:gd name="T0" fmla="*/ 0 w 2048"/>
                  <a:gd name="T1" fmla="*/ 2115 h 2115"/>
                  <a:gd name="T2" fmla="*/ 589 w 2048"/>
                  <a:gd name="T3" fmla="*/ 1179 h 2115"/>
                  <a:gd name="T4" fmla="*/ 985 w 2048"/>
                  <a:gd name="T5" fmla="*/ 9 h 2115"/>
                  <a:gd name="T6" fmla="*/ 1390 w 2048"/>
                  <a:gd name="T7" fmla="*/ 1188 h 2115"/>
                  <a:gd name="T8" fmla="*/ 2048 w 2048"/>
                  <a:gd name="T9" fmla="*/ 2109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8" h="2115">
                    <a:moveTo>
                      <a:pt x="0" y="2115"/>
                    </a:moveTo>
                    <a:cubicBezTo>
                      <a:pt x="356" y="2051"/>
                      <a:pt x="456" y="1670"/>
                      <a:pt x="589" y="1179"/>
                    </a:cubicBezTo>
                    <a:cubicBezTo>
                      <a:pt x="721" y="688"/>
                      <a:pt x="854" y="18"/>
                      <a:pt x="985" y="9"/>
                    </a:cubicBezTo>
                    <a:cubicBezTo>
                      <a:pt x="1115" y="0"/>
                      <a:pt x="1266" y="766"/>
                      <a:pt x="1390" y="1188"/>
                    </a:cubicBezTo>
                    <a:cubicBezTo>
                      <a:pt x="1513" y="1610"/>
                      <a:pt x="1589" y="2103"/>
                      <a:pt x="2048" y="2109"/>
                    </a:cubicBezTo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31" name="Line 51">
              <a:extLst>
                <a:ext uri="{FF2B5EF4-FFF2-40B4-BE49-F238E27FC236}">
                  <a16:creationId xmlns:a16="http://schemas.microsoft.com/office/drawing/2014/main" id="{B774B16D-D90F-4C37-A6B9-920EB97A8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22239" y="3073400"/>
              <a:ext cx="0" cy="3097213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92FCE32D-9E6F-4009-AFFE-ECFC11BEF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1101" y="2590800"/>
              <a:ext cx="982663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i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p</a:t>
              </a:r>
              <a:r>
                <a:rPr lang="en-GB" altLang="en-US" sz="1800" i="1" dirty="0">
                  <a:latin typeface="Times New Roman" panose="02020603050405020304" pitchFamily="18" charset="0"/>
                </a:rPr>
                <a:t> = E</a:t>
              </a:r>
              <a:r>
                <a:rPr lang="en-GB" altLang="en-US" sz="1800" i="1" baseline="30000" dirty="0">
                  <a:latin typeface="Times New Roman" panose="02020603050405020304" pitchFamily="18" charset="0"/>
                </a:rPr>
                <a:t>–</a:t>
              </a:r>
            </a:p>
          </p:txBody>
        </p:sp>
        <p:sp>
          <p:nvSpPr>
            <p:cNvPr id="33" name="Text Box 25">
              <a:extLst>
                <a:ext uri="{FF2B5EF4-FFF2-40B4-BE49-F238E27FC236}">
                  <a16:creationId xmlns:a16="http://schemas.microsoft.com/office/drawing/2014/main" id="{1EC033EF-13AF-4645-9CD6-0EF7125DB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9664" y="3544888"/>
              <a:ext cx="87312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i="1">
                  <a:solidFill>
                    <a:srgbClr val="990099"/>
                  </a:solidFill>
                  <a:latin typeface="Times New Roman" panose="02020603050405020304" pitchFamily="18" charset="0"/>
                </a:rPr>
                <a:t>P</a:t>
              </a:r>
              <a:r>
                <a:rPr lang="en-GB" altLang="en-US" sz="1800" i="1">
                  <a:latin typeface="Times New Roman" panose="02020603050405020304" pitchFamily="18" charset="0"/>
                </a:rPr>
                <a:t> = w</a:t>
              </a:r>
              <a:r>
                <a:rPr lang="en-GB" altLang="en-US" sz="1800" i="1" baseline="30000">
                  <a:latin typeface="Times New Roman" panose="02020603050405020304" pitchFamily="18" charset="0"/>
                </a:rPr>
                <a:t>+</a:t>
              </a:r>
              <a:endParaRPr lang="en-GB" altLang="en-US" sz="1800" i="1">
                <a:solidFill>
                  <a:srgbClr val="990099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C6880CD-D44D-4114-B1C3-4C5DCB044E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22201" y="6048375"/>
              <a:ext cx="0" cy="244475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 Box 73">
              <a:extLst>
                <a:ext uri="{FF2B5EF4-FFF2-40B4-BE49-F238E27FC236}">
                  <a16:creationId xmlns:a16="http://schemas.microsoft.com/office/drawing/2014/main" id="{9C7726E5-549A-4BCF-B7AC-5E399D58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9651" y="5207000"/>
              <a:ext cx="558800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400" i="1">
                  <a:cs typeface="Times New Roman" panose="02020603050405020304" pitchFamily="18" charset="0"/>
                </a:rPr>
                <a:t>w</a:t>
              </a:r>
              <a:r>
                <a:rPr lang="en-GB" altLang="en-US" sz="1400" i="1" baseline="30000">
                  <a:cs typeface="Times New Roman" panose="02020603050405020304" pitchFamily="18" charset="0"/>
                </a:rPr>
                <a:t>+</a:t>
              </a:r>
              <a:endParaRPr lang="en-GB" altLang="en-US" sz="1400"/>
            </a:p>
          </p:txBody>
        </p:sp>
        <p:sp>
          <p:nvSpPr>
            <p:cNvPr id="36" name="Line 51">
              <a:extLst>
                <a:ext uri="{FF2B5EF4-FFF2-40B4-BE49-F238E27FC236}">
                  <a16:creationId xmlns:a16="http://schemas.microsoft.com/office/drawing/2014/main" id="{BD47E708-9E52-49B8-B009-74F9FC86B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5876" y="5495925"/>
              <a:ext cx="0" cy="674688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19">
              <a:extLst>
                <a:ext uri="{FF2B5EF4-FFF2-40B4-BE49-F238E27FC236}">
                  <a16:creationId xmlns:a16="http://schemas.microsoft.com/office/drawing/2014/main" id="{389EC5D5-E697-4429-AB9F-AFFC10C2F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2239" y="5678488"/>
              <a:ext cx="11636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id="{C3F7B423-BA9F-4E74-B54B-106743946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5851" y="5676900"/>
              <a:ext cx="314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 Box 73">
              <a:extLst>
                <a:ext uri="{FF2B5EF4-FFF2-40B4-BE49-F238E27FC236}">
                  <a16:creationId xmlns:a16="http://schemas.microsoft.com/office/drawing/2014/main" id="{C914491C-2333-4598-9798-C6D9BD307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5826" y="5197475"/>
              <a:ext cx="558800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400" i="1">
                  <a:cs typeface="Times New Roman" panose="02020603050405020304" pitchFamily="18" charset="0"/>
                </a:rPr>
                <a:t>w</a:t>
              </a:r>
              <a:r>
                <a:rPr lang="en-GB" altLang="en-US" sz="1400" i="1" baseline="30000">
                  <a:cs typeface="Times New Roman" panose="02020603050405020304" pitchFamily="18" charset="0"/>
                </a:rPr>
                <a:t>–</a:t>
              </a:r>
              <a:endParaRPr lang="en-GB" altLang="en-US" sz="1400" baseline="30000"/>
            </a:p>
          </p:txBody>
        </p:sp>
        <p:cxnSp>
          <p:nvCxnSpPr>
            <p:cNvPr id="40" name="Straight Connector 133">
              <a:extLst>
                <a:ext uri="{FF2B5EF4-FFF2-40B4-BE49-F238E27FC236}">
                  <a16:creationId xmlns:a16="http://schemas.microsoft.com/office/drawing/2014/main" id="{370E9C28-65A0-4111-A9EF-2C209D6F4C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22201" y="6164263"/>
              <a:ext cx="1463675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1FAA5444-3127-448F-B3FA-B9116EF1A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5876" y="6019800"/>
              <a:ext cx="652463" cy="153988"/>
            </a:xfrm>
            <a:custGeom>
              <a:avLst/>
              <a:gdLst>
                <a:gd name="T0" fmla="*/ 487 w 1340"/>
                <a:gd name="T1" fmla="*/ 0 h 465"/>
                <a:gd name="T2" fmla="*/ 141373 w 1340"/>
                <a:gd name="T3" fmla="*/ 65785 h 465"/>
                <a:gd name="T4" fmla="*/ 360746 w 1340"/>
                <a:gd name="T5" fmla="*/ 120606 h 465"/>
                <a:gd name="T6" fmla="*/ 653243 w 1340"/>
                <a:gd name="T7" fmla="*/ 154495 h 465"/>
                <a:gd name="T8" fmla="*/ 0 w 1340"/>
                <a:gd name="T9" fmla="*/ 154495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0" h="465">
                  <a:moveTo>
                    <a:pt x="1" y="0"/>
                  </a:moveTo>
                  <a:cubicBezTo>
                    <a:pt x="198" y="124"/>
                    <a:pt x="197" y="156"/>
                    <a:pt x="290" y="198"/>
                  </a:cubicBezTo>
                  <a:cubicBezTo>
                    <a:pt x="383" y="240"/>
                    <a:pt x="496" y="288"/>
                    <a:pt x="740" y="363"/>
                  </a:cubicBezTo>
                  <a:cubicBezTo>
                    <a:pt x="984" y="438"/>
                    <a:pt x="1028" y="424"/>
                    <a:pt x="1340" y="465"/>
                  </a:cubicBezTo>
                  <a:cubicBezTo>
                    <a:pt x="670" y="465"/>
                    <a:pt x="0" y="465"/>
                    <a:pt x="0" y="465"/>
                  </a:cubicBezTo>
                </a:path>
              </a:pathLst>
            </a:cu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C700D5F-E29E-4114-9A19-9C995E9795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85876" y="6048375"/>
              <a:ext cx="0" cy="244475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1CA057BD-5B4C-4877-8885-876E81A56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4414" y="2489200"/>
              <a:ext cx="2535237" cy="3681413"/>
            </a:xfrm>
            <a:custGeom>
              <a:avLst/>
              <a:gdLst>
                <a:gd name="T0" fmla="*/ 0 w 327"/>
                <a:gd name="T1" fmla="*/ 3681391 h 454"/>
                <a:gd name="T2" fmla="*/ 7752 w 327"/>
                <a:gd name="T3" fmla="*/ 3616521 h 454"/>
                <a:gd name="T4" fmla="*/ 15505 w 327"/>
                <a:gd name="T5" fmla="*/ 3373257 h 454"/>
                <a:gd name="T6" fmla="*/ 15505 w 327"/>
                <a:gd name="T7" fmla="*/ 3178646 h 454"/>
                <a:gd name="T8" fmla="*/ 23257 w 327"/>
                <a:gd name="T9" fmla="*/ 2894838 h 454"/>
                <a:gd name="T10" fmla="*/ 31009 w 327"/>
                <a:gd name="T11" fmla="*/ 2489399 h 454"/>
                <a:gd name="T12" fmla="*/ 38761 w 327"/>
                <a:gd name="T13" fmla="*/ 1938001 h 454"/>
                <a:gd name="T14" fmla="*/ 46514 w 327"/>
                <a:gd name="T15" fmla="*/ 1273080 h 454"/>
                <a:gd name="T16" fmla="*/ 69771 w 327"/>
                <a:gd name="T17" fmla="*/ 591942 h 454"/>
                <a:gd name="T18" fmla="*/ 77523 w 327"/>
                <a:gd name="T19" fmla="*/ 235155 h 454"/>
                <a:gd name="T20" fmla="*/ 93028 w 327"/>
                <a:gd name="T21" fmla="*/ 81088 h 454"/>
                <a:gd name="T22" fmla="*/ 108532 w 327"/>
                <a:gd name="T23" fmla="*/ 8109 h 454"/>
                <a:gd name="T24" fmla="*/ 124037 w 327"/>
                <a:gd name="T25" fmla="*/ 0 h 454"/>
                <a:gd name="T26" fmla="*/ 131789 w 327"/>
                <a:gd name="T27" fmla="*/ 40544 h 454"/>
                <a:gd name="T28" fmla="*/ 147294 w 327"/>
                <a:gd name="T29" fmla="*/ 89197 h 454"/>
                <a:gd name="T30" fmla="*/ 162798 w 327"/>
                <a:gd name="T31" fmla="*/ 162176 h 454"/>
                <a:gd name="T32" fmla="*/ 178303 w 327"/>
                <a:gd name="T33" fmla="*/ 275699 h 454"/>
                <a:gd name="T34" fmla="*/ 186055 w 327"/>
                <a:gd name="T35" fmla="*/ 373004 h 454"/>
                <a:gd name="T36" fmla="*/ 201560 w 327"/>
                <a:gd name="T37" fmla="*/ 494636 h 454"/>
                <a:gd name="T38" fmla="*/ 217064 w 327"/>
                <a:gd name="T39" fmla="*/ 608159 h 454"/>
                <a:gd name="T40" fmla="*/ 232569 w 327"/>
                <a:gd name="T41" fmla="*/ 721682 h 454"/>
                <a:gd name="T42" fmla="*/ 248073 w 327"/>
                <a:gd name="T43" fmla="*/ 851423 h 454"/>
                <a:gd name="T44" fmla="*/ 271330 w 327"/>
                <a:gd name="T45" fmla="*/ 964946 h 454"/>
                <a:gd name="T46" fmla="*/ 286835 w 327"/>
                <a:gd name="T47" fmla="*/ 1086578 h 454"/>
                <a:gd name="T48" fmla="*/ 310092 w 327"/>
                <a:gd name="T49" fmla="*/ 1216319 h 454"/>
                <a:gd name="T50" fmla="*/ 325596 w 327"/>
                <a:gd name="T51" fmla="*/ 1337950 h 454"/>
                <a:gd name="T52" fmla="*/ 348853 w 327"/>
                <a:gd name="T53" fmla="*/ 1451474 h 454"/>
                <a:gd name="T54" fmla="*/ 372110 w 327"/>
                <a:gd name="T55" fmla="*/ 1573105 h 454"/>
                <a:gd name="T56" fmla="*/ 395367 w 327"/>
                <a:gd name="T57" fmla="*/ 1686628 h 454"/>
                <a:gd name="T58" fmla="*/ 418624 w 327"/>
                <a:gd name="T59" fmla="*/ 1800152 h 454"/>
                <a:gd name="T60" fmla="*/ 441881 w 327"/>
                <a:gd name="T61" fmla="*/ 1905566 h 454"/>
                <a:gd name="T62" fmla="*/ 472890 w 327"/>
                <a:gd name="T63" fmla="*/ 2019089 h 454"/>
                <a:gd name="T64" fmla="*/ 503899 w 327"/>
                <a:gd name="T65" fmla="*/ 2124503 h 454"/>
                <a:gd name="T66" fmla="*/ 534908 w 327"/>
                <a:gd name="T67" fmla="*/ 2229917 h 454"/>
                <a:gd name="T68" fmla="*/ 565917 w 327"/>
                <a:gd name="T69" fmla="*/ 2343441 h 454"/>
                <a:gd name="T70" fmla="*/ 604679 w 327"/>
                <a:gd name="T71" fmla="*/ 2440746 h 454"/>
                <a:gd name="T72" fmla="*/ 643440 w 327"/>
                <a:gd name="T73" fmla="*/ 2546160 h 454"/>
                <a:gd name="T74" fmla="*/ 689954 w 327"/>
                <a:gd name="T75" fmla="*/ 2643466 h 454"/>
                <a:gd name="T76" fmla="*/ 736468 w 327"/>
                <a:gd name="T77" fmla="*/ 2748880 h 454"/>
                <a:gd name="T78" fmla="*/ 790734 w 327"/>
                <a:gd name="T79" fmla="*/ 2854294 h 454"/>
                <a:gd name="T80" fmla="*/ 852752 w 327"/>
                <a:gd name="T81" fmla="*/ 2951600 h 454"/>
                <a:gd name="T82" fmla="*/ 922523 w 327"/>
                <a:gd name="T83" fmla="*/ 3057014 h 454"/>
                <a:gd name="T84" fmla="*/ 1007798 w 327"/>
                <a:gd name="T85" fmla="*/ 3154320 h 454"/>
                <a:gd name="T86" fmla="*/ 1108578 w 327"/>
                <a:gd name="T87" fmla="*/ 3259734 h 454"/>
                <a:gd name="T88" fmla="*/ 1248119 w 327"/>
                <a:gd name="T89" fmla="*/ 3381366 h 454"/>
                <a:gd name="T90" fmla="*/ 1449679 w 327"/>
                <a:gd name="T91" fmla="*/ 3502998 h 454"/>
                <a:gd name="T92" fmla="*/ 1627982 w 327"/>
                <a:gd name="T93" fmla="*/ 3575977 h 454"/>
                <a:gd name="T94" fmla="*/ 1783028 w 327"/>
                <a:gd name="T95" fmla="*/ 3624629 h 454"/>
                <a:gd name="T96" fmla="*/ 1914817 w 327"/>
                <a:gd name="T97" fmla="*/ 3648956 h 454"/>
                <a:gd name="T98" fmla="*/ 2031101 w 327"/>
                <a:gd name="T99" fmla="*/ 3665173 h 454"/>
                <a:gd name="T100" fmla="*/ 2131881 w 327"/>
                <a:gd name="T101" fmla="*/ 3673282 h 454"/>
                <a:gd name="T102" fmla="*/ 2372202 w 327"/>
                <a:gd name="T103" fmla="*/ 3681391 h 454"/>
                <a:gd name="T104" fmla="*/ 2535000 w 327"/>
                <a:gd name="T105" fmla="*/ 3681391 h 4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27" h="454">
                  <a:moveTo>
                    <a:pt x="0" y="454"/>
                  </a:moveTo>
                  <a:lnTo>
                    <a:pt x="1" y="446"/>
                  </a:lnTo>
                  <a:lnTo>
                    <a:pt x="2" y="416"/>
                  </a:lnTo>
                  <a:lnTo>
                    <a:pt x="2" y="392"/>
                  </a:lnTo>
                  <a:lnTo>
                    <a:pt x="3" y="357"/>
                  </a:lnTo>
                  <a:lnTo>
                    <a:pt x="4" y="307"/>
                  </a:lnTo>
                  <a:lnTo>
                    <a:pt x="5" y="239"/>
                  </a:lnTo>
                  <a:lnTo>
                    <a:pt x="6" y="157"/>
                  </a:lnTo>
                  <a:lnTo>
                    <a:pt x="9" y="73"/>
                  </a:lnTo>
                  <a:lnTo>
                    <a:pt x="10" y="29"/>
                  </a:lnTo>
                  <a:lnTo>
                    <a:pt x="12" y="10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7" y="5"/>
                  </a:lnTo>
                  <a:lnTo>
                    <a:pt x="19" y="11"/>
                  </a:lnTo>
                  <a:lnTo>
                    <a:pt x="21" y="20"/>
                  </a:lnTo>
                  <a:lnTo>
                    <a:pt x="23" y="34"/>
                  </a:lnTo>
                  <a:lnTo>
                    <a:pt x="24" y="46"/>
                  </a:lnTo>
                  <a:lnTo>
                    <a:pt x="26" y="61"/>
                  </a:lnTo>
                  <a:lnTo>
                    <a:pt x="28" y="75"/>
                  </a:lnTo>
                  <a:lnTo>
                    <a:pt x="30" y="89"/>
                  </a:lnTo>
                  <a:lnTo>
                    <a:pt x="32" y="105"/>
                  </a:lnTo>
                  <a:lnTo>
                    <a:pt x="35" y="119"/>
                  </a:lnTo>
                  <a:lnTo>
                    <a:pt x="37" y="134"/>
                  </a:lnTo>
                  <a:lnTo>
                    <a:pt x="40" y="150"/>
                  </a:lnTo>
                  <a:lnTo>
                    <a:pt x="42" y="165"/>
                  </a:lnTo>
                  <a:lnTo>
                    <a:pt x="45" y="179"/>
                  </a:lnTo>
                  <a:lnTo>
                    <a:pt x="48" y="194"/>
                  </a:lnTo>
                  <a:lnTo>
                    <a:pt x="51" y="208"/>
                  </a:lnTo>
                  <a:lnTo>
                    <a:pt x="54" y="222"/>
                  </a:lnTo>
                  <a:lnTo>
                    <a:pt x="57" y="235"/>
                  </a:lnTo>
                  <a:lnTo>
                    <a:pt x="61" y="249"/>
                  </a:lnTo>
                  <a:lnTo>
                    <a:pt x="65" y="262"/>
                  </a:lnTo>
                  <a:lnTo>
                    <a:pt x="69" y="275"/>
                  </a:lnTo>
                  <a:lnTo>
                    <a:pt x="73" y="289"/>
                  </a:lnTo>
                  <a:lnTo>
                    <a:pt x="78" y="301"/>
                  </a:lnTo>
                  <a:lnTo>
                    <a:pt x="83" y="314"/>
                  </a:lnTo>
                  <a:lnTo>
                    <a:pt x="89" y="326"/>
                  </a:lnTo>
                  <a:lnTo>
                    <a:pt x="95" y="339"/>
                  </a:lnTo>
                  <a:lnTo>
                    <a:pt x="102" y="352"/>
                  </a:lnTo>
                  <a:lnTo>
                    <a:pt x="110" y="364"/>
                  </a:lnTo>
                  <a:lnTo>
                    <a:pt x="119" y="377"/>
                  </a:lnTo>
                  <a:lnTo>
                    <a:pt x="130" y="389"/>
                  </a:lnTo>
                  <a:lnTo>
                    <a:pt x="143" y="402"/>
                  </a:lnTo>
                  <a:lnTo>
                    <a:pt x="161" y="417"/>
                  </a:lnTo>
                  <a:lnTo>
                    <a:pt x="187" y="432"/>
                  </a:lnTo>
                  <a:lnTo>
                    <a:pt x="210" y="441"/>
                  </a:lnTo>
                  <a:lnTo>
                    <a:pt x="230" y="447"/>
                  </a:lnTo>
                  <a:lnTo>
                    <a:pt x="247" y="450"/>
                  </a:lnTo>
                  <a:lnTo>
                    <a:pt x="262" y="452"/>
                  </a:lnTo>
                  <a:lnTo>
                    <a:pt x="275" y="453"/>
                  </a:lnTo>
                  <a:lnTo>
                    <a:pt x="306" y="454"/>
                  </a:lnTo>
                  <a:lnTo>
                    <a:pt x="327" y="454"/>
                  </a:lnTo>
                </a:path>
              </a:pathLst>
            </a:custGeom>
            <a:noFill/>
            <a:ln w="15875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 Box 14">
              <a:extLst>
                <a:ext uri="{FF2B5EF4-FFF2-40B4-BE49-F238E27FC236}">
                  <a16:creationId xmlns:a16="http://schemas.microsoft.com/office/drawing/2014/main" id="{8424F323-EB54-460D-A664-215DC7594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1214" y="2233613"/>
              <a:ext cx="3619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l-GR" altLang="en-US" sz="2000" i="1">
                  <a:latin typeface="Times New Roman" panose="02020603050405020304" pitchFamily="18" charset="0"/>
                </a:rPr>
                <a:t>Ψ</a:t>
              </a:r>
              <a:endParaRPr lang="en-GB" altLang="en-US" sz="2000" i="1">
                <a:latin typeface="Times New Roman" panose="02020603050405020304" pitchFamily="18" charset="0"/>
              </a:endParaRPr>
            </a:p>
          </p:txBody>
        </p:sp>
        <p:sp>
          <p:nvSpPr>
            <p:cNvPr id="45" name="Line 11">
              <a:extLst>
                <a:ext uri="{FF2B5EF4-FFF2-40B4-BE49-F238E27FC236}">
                  <a16:creationId xmlns:a16="http://schemas.microsoft.com/office/drawing/2014/main" id="{AB4D2E0B-1EB2-442C-8F36-0407FF26C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864" y="6172200"/>
              <a:ext cx="4089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17">
              <a:extLst>
                <a:ext uri="{FF2B5EF4-FFF2-40B4-BE49-F238E27FC236}">
                  <a16:creationId xmlns:a16="http://schemas.microsoft.com/office/drawing/2014/main" id="{636CD156-47BE-4022-999E-C92D5E494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9064" y="4822825"/>
              <a:ext cx="0" cy="134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 Box 18">
              <a:extLst>
                <a:ext uri="{FF2B5EF4-FFF2-40B4-BE49-F238E27FC236}">
                  <a16:creationId xmlns:a16="http://schemas.microsoft.com/office/drawing/2014/main" id="{0883EE6C-EFF8-48A8-8B49-366F90BAF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11376" y="4476750"/>
              <a:ext cx="7810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10000"/>
                </a:spcBef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i="1">
                  <a:latin typeface="Times New Roman" panose="02020603050405020304" pitchFamily="18" charset="0"/>
                </a:rPr>
                <a:t>E</a:t>
              </a:r>
              <a:r>
                <a:rPr lang="en-GB" altLang="en-US" sz="1800" i="1" baseline="30000">
                  <a:latin typeface="Times New Roman" panose="02020603050405020304" pitchFamily="18" charset="0"/>
                </a:rPr>
                <a:t>+</a:t>
              </a:r>
              <a:endParaRPr lang="en-GB" altLang="en-US" sz="1800" baseline="300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91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C4A7-02D2-4D80-926A-3805447B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‘Normal fallacy’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301AB-8BA5-46BC-8447-6E09D4303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5800" cy="4667250"/>
          </a:xfrm>
        </p:spPr>
        <p:txBody>
          <a:bodyPr>
            <a:normAutofit/>
          </a:bodyPr>
          <a:lstStyle/>
          <a:p>
            <a:r>
              <a:rPr lang="en-GB" dirty="0"/>
              <a:t>The assumption that uncertainty is Normally distributed about an observation</a:t>
            </a:r>
          </a:p>
          <a:p>
            <a:r>
              <a:rPr lang="en-GB" dirty="0">
                <a:solidFill>
                  <a:srgbClr val="002060"/>
                </a:solidFill>
              </a:rPr>
              <a:t>The </a:t>
            </a:r>
            <a:r>
              <a:rPr lang="en-GB" b="1" dirty="0">
                <a:solidFill>
                  <a:srgbClr val="002060"/>
                </a:solidFill>
              </a:rPr>
              <a:t>Wilson distribution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is two distributions (lower, upper)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each reflects the Normal population distribution on its inner side only</a:t>
            </a:r>
          </a:p>
          <a:p>
            <a:r>
              <a:rPr lang="en-GB" dirty="0"/>
              <a:t>The interval is </a:t>
            </a:r>
            <a:r>
              <a:rPr lang="en-GB" b="1" dirty="0"/>
              <a:t>constrained</a:t>
            </a:r>
            <a:r>
              <a:rPr lang="en-GB" dirty="0"/>
              <a:t>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/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[0, 1]</a:t>
            </a:r>
          </a:p>
          <a:p>
            <a:pPr lvl="1"/>
            <a:r>
              <a:rPr lang="en-GB" dirty="0"/>
              <a:t>distributions </a:t>
            </a:r>
            <a:r>
              <a:rPr lang="en-GB" b="1" dirty="0"/>
              <a:t>cannot </a:t>
            </a:r>
            <a:r>
              <a:rPr lang="en-GB" dirty="0"/>
              <a:t>be Normal</a:t>
            </a:r>
          </a:p>
          <a:p>
            <a:pPr lvl="1"/>
            <a:r>
              <a:rPr lang="en-GB" dirty="0"/>
              <a:t>but they do have a </a:t>
            </a:r>
            <a:r>
              <a:rPr lang="en-GB" i="1" dirty="0"/>
              <a:t>relationship</a:t>
            </a:r>
            <a:r>
              <a:rPr lang="en-GB" dirty="0"/>
              <a:t> with the Normal distribution</a:t>
            </a:r>
          </a:p>
        </p:txBody>
      </p:sp>
      <p:pic>
        <p:nvPicPr>
          <p:cNvPr id="2050" name="Picture 2" descr="animation">
            <a:extLst>
              <a:ext uri="{FF2B5EF4-FFF2-40B4-BE49-F238E27FC236}">
                <a16:creationId xmlns:a16="http://schemas.microsoft.com/office/drawing/2014/main" id="{98184A8A-5928-487D-AA05-6A43692430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73" y="1690688"/>
            <a:ext cx="49530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0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77B5-9C4E-4DB6-ADC6-C7E8BBBD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E393F-B9D3-4EBE-BB9B-8BB14844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483933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Standard statistical methods assume</a:t>
            </a:r>
          </a:p>
          <a:p>
            <a:pPr lvl="1"/>
            <a:r>
              <a:rPr lang="en-GB" b="1" dirty="0">
                <a:solidFill>
                  <a:srgbClr val="002060"/>
                </a:solidFill>
              </a:rPr>
              <a:t>random sampling</a:t>
            </a:r>
            <a:r>
              <a:rPr lang="en-GB" dirty="0">
                <a:solidFill>
                  <a:srgbClr val="002060"/>
                </a:solidFill>
              </a:rPr>
              <a:t> (or a good approximation) – instances are independent</a:t>
            </a:r>
          </a:p>
          <a:p>
            <a:pPr lvl="1"/>
            <a:r>
              <a:rPr lang="en-GB" b="1" dirty="0">
                <a:solidFill>
                  <a:srgbClr val="002060"/>
                </a:solidFill>
              </a:rPr>
              <a:t>population &gt;&gt; than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</a:rPr>
              <a:t>sample</a:t>
            </a:r>
            <a:r>
              <a:rPr lang="en-GB" dirty="0">
                <a:solidFill>
                  <a:srgbClr val="002060"/>
                </a:solidFill>
              </a:rPr>
              <a:t> (or infinite)</a:t>
            </a:r>
          </a:p>
          <a:p>
            <a:pPr lvl="1"/>
            <a:r>
              <a:rPr lang="en-GB" b="1" dirty="0">
                <a:solidFill>
                  <a:srgbClr val="002060"/>
                </a:solidFill>
              </a:rPr>
              <a:t>freedom to vary </a:t>
            </a:r>
            <a:r>
              <a:rPr lang="en-GB" dirty="0">
                <a:solidFill>
                  <a:srgbClr val="002060"/>
                </a:solidFill>
              </a:rPr>
              <a:t>– the true value of 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dirty="0">
                <a:solidFill>
                  <a:srgbClr val="002060"/>
                </a:solidFill>
              </a:rPr>
              <a:t> can plausibly be 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>
                <a:solidFill>
                  <a:srgbClr val="002060"/>
                </a:solidFill>
              </a:rPr>
              <a:t> or 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ts val="1500"/>
              </a:spcBef>
            </a:pPr>
            <a:r>
              <a:rPr lang="en-GB" dirty="0"/>
              <a:t>Possible to adjust formulae for random sampling or small populations</a:t>
            </a:r>
          </a:p>
          <a:p>
            <a:pPr>
              <a:spcBef>
                <a:spcPts val="1500"/>
              </a:spcBef>
            </a:pPr>
            <a:r>
              <a:rPr lang="en-GB" dirty="0">
                <a:solidFill>
                  <a:srgbClr val="002060"/>
                </a:solidFill>
              </a:rPr>
              <a:t>Freedom to vary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guaranteed by </a:t>
            </a:r>
            <a:r>
              <a:rPr lang="en-GB" b="1" dirty="0">
                <a:solidFill>
                  <a:srgbClr val="002060"/>
                </a:solidFill>
              </a:rPr>
              <a:t>mutual substitution</a:t>
            </a:r>
            <a:r>
              <a:rPr lang="en-GB" dirty="0">
                <a:solidFill>
                  <a:srgbClr val="002060"/>
                </a:solidFill>
              </a:rPr>
              <a:t>: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Type A ↔ Type B (or A ↔ B</a:t>
            </a:r>
            <a:r>
              <a:rPr lang="en-GB" baseline="-25000" dirty="0">
                <a:solidFill>
                  <a:srgbClr val="002060"/>
                </a:solidFill>
              </a:rPr>
              <a:t>1</a:t>
            </a:r>
            <a:r>
              <a:rPr lang="en-GB" dirty="0">
                <a:solidFill>
                  <a:srgbClr val="002060"/>
                </a:solidFill>
              </a:rPr>
              <a:t> ↔ B</a:t>
            </a:r>
            <a:r>
              <a:rPr lang="en-GB" baseline="-25000" dirty="0">
                <a:solidFill>
                  <a:srgbClr val="002060"/>
                </a:solidFill>
              </a:rPr>
              <a:t>2</a:t>
            </a:r>
            <a:r>
              <a:rPr lang="en-GB" dirty="0">
                <a:solidFill>
                  <a:srgbClr val="002060"/>
                </a:solidFill>
              </a:rPr>
              <a:t> etc.)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semasiological change (variations in meaning share M</a:t>
            </a:r>
            <a:r>
              <a:rPr lang="en-GB" baseline="-25000" dirty="0">
                <a:solidFill>
                  <a:srgbClr val="002060"/>
                </a:solidFill>
              </a:rPr>
              <a:t>1</a:t>
            </a:r>
            <a:r>
              <a:rPr lang="en-GB" dirty="0">
                <a:solidFill>
                  <a:srgbClr val="002060"/>
                </a:solidFill>
              </a:rPr>
              <a:t>, M</a:t>
            </a:r>
            <a:r>
              <a:rPr lang="en-GB" baseline="-25000" dirty="0">
                <a:solidFill>
                  <a:srgbClr val="002060"/>
                </a:solidFill>
              </a:rPr>
              <a:t>2</a:t>
            </a:r>
            <a:r>
              <a:rPr lang="en-GB" dirty="0">
                <a:solidFill>
                  <a:srgbClr val="002060"/>
                </a:solidFill>
              </a:rPr>
              <a:t>… of Type A)</a:t>
            </a:r>
          </a:p>
          <a:p>
            <a:pPr lvl="2"/>
            <a:r>
              <a:rPr lang="en-GB" dirty="0">
                <a:solidFill>
                  <a:srgbClr val="002060"/>
                </a:solidFill>
              </a:rPr>
              <a:t>pooled </a:t>
            </a:r>
            <a:r>
              <a:rPr lang="en-GB" i="1" dirty="0">
                <a:solidFill>
                  <a:srgbClr val="002060"/>
                </a:solidFill>
              </a:rPr>
              <a:t>consequence </a:t>
            </a:r>
            <a:r>
              <a:rPr lang="en-GB" dirty="0">
                <a:solidFill>
                  <a:srgbClr val="002060"/>
                </a:solidFill>
              </a:rPr>
              <a:t>of independent choices (M</a:t>
            </a:r>
            <a:r>
              <a:rPr lang="en-GB" baseline="-25000" dirty="0">
                <a:solidFill>
                  <a:srgbClr val="002060"/>
                </a:solidFill>
              </a:rPr>
              <a:t>1</a:t>
            </a:r>
            <a:r>
              <a:rPr lang="en-GB" dirty="0">
                <a:solidFill>
                  <a:srgbClr val="002060"/>
                </a:solidFill>
              </a:rPr>
              <a:t>: A ↔ B</a:t>
            </a:r>
            <a:r>
              <a:rPr lang="en-GB" baseline="-25000" dirty="0">
                <a:solidFill>
                  <a:srgbClr val="002060"/>
                </a:solidFill>
              </a:rPr>
              <a:t>1</a:t>
            </a:r>
            <a:r>
              <a:rPr lang="en-GB" dirty="0">
                <a:solidFill>
                  <a:srgbClr val="002060"/>
                </a:solidFill>
              </a:rPr>
              <a:t>, M</a:t>
            </a:r>
            <a:r>
              <a:rPr lang="en-GB" baseline="-25000" dirty="0">
                <a:solidFill>
                  <a:srgbClr val="002060"/>
                </a:solidFill>
              </a:rPr>
              <a:t>2</a:t>
            </a:r>
            <a:r>
              <a:rPr lang="en-GB" dirty="0">
                <a:solidFill>
                  <a:srgbClr val="002060"/>
                </a:solidFill>
              </a:rPr>
              <a:t>: A ↔ B</a:t>
            </a:r>
            <a:r>
              <a:rPr lang="en-GB" baseline="-25000" dirty="0">
                <a:solidFill>
                  <a:srgbClr val="002060"/>
                </a:solidFill>
              </a:rPr>
              <a:t>2</a:t>
            </a:r>
            <a:r>
              <a:rPr lang="en-GB" dirty="0">
                <a:solidFill>
                  <a:srgbClr val="002060"/>
                </a:solidFill>
              </a:rPr>
              <a:t> etc.) </a:t>
            </a:r>
          </a:p>
          <a:p>
            <a:pPr lvl="2"/>
            <a:r>
              <a:rPr lang="en-GB" dirty="0">
                <a:solidFill>
                  <a:srgbClr val="002060"/>
                </a:solidFill>
              </a:rPr>
              <a:t>so analytically preferable to analyse each alternation pattern independently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baseline adds information to model</a:t>
            </a:r>
          </a:p>
        </p:txBody>
      </p:sp>
    </p:spTree>
    <p:extLst>
      <p:ext uri="{BB962C8B-B14F-4D97-AF65-F5344CB8AC3E}">
        <p14:creationId xmlns:p14="http://schemas.microsoft.com/office/powerpoint/2010/main" val="21823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B69C-6B6D-470B-AC13-27895C1FD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Difference intervals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854CF4-9AA2-4F8D-91C0-E9BBADEC4F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825624"/>
                <a:ext cx="6827983" cy="503237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Traditionally, to compare two proportions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/>
                  <a:t> and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/>
                  <a:t>, use a 2 </a:t>
                </a:r>
                <a:r>
                  <a:rPr lang="en-GB" dirty="0">
                    <a:sym typeface="Symbol" panose="05050102010706020507" pitchFamily="18" charset="2"/>
                  </a:rPr>
                  <a:t> </a:t>
                </a:r>
                <a:r>
                  <a:rPr lang="en-GB" dirty="0"/>
                  <a:t>2 contingency table (</a:t>
                </a:r>
                <a:r>
                  <a:rPr lang="el-GR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tests if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  <a:p>
                <a:r>
                  <a:rPr lang="en-GB" dirty="0">
                    <a:solidFill>
                      <a:srgbClr val="002060"/>
                    </a:solidFill>
                  </a:rPr>
                  <a:t>We can compute an interval on difference </a:t>
                </a:r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GB" baseline="-2500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GB" dirty="0">
                    <a:solidFill>
                      <a:srgbClr val="002060"/>
                    </a:solidFill>
                  </a:rPr>
                  <a:t>employ ‘Pythagoras rule’ (Bienaymé theorem) on inner and outer intervals for </a:t>
                </a:r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002060"/>
                    </a:solidFill>
                  </a:rPr>
                  <a:t> and </a:t>
                </a:r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>
                    <a:solidFill>
                      <a:srgbClr val="002060"/>
                    </a:solidFill>
                  </a:rPr>
                  <a:t> (upper right, Newcombe 1998)</a:t>
                </a:r>
              </a:p>
              <a:p>
                <a:pPr lvl="2"/>
                <a:r>
                  <a:rPr lang="en-GB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GB" i="1" spc="-200" baseline="-25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b="0" i="0" spc="-700" baseline="-5000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GB" i="1" baseline="5000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 baseline="-50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a:rPr lang="en-GB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b="0" i="0" baseline="-5000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baseline="100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GB" b="0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b="0" i="0" baseline="-5000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b="0" i="0" spc="-700" baseline="-5000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GB" baseline="500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–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baseline="100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baseline="1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GB" i="1" spc="-200" baseline="-25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i="1" baseline="30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i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b="0" i="0" baseline="-5000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a:rPr lang="en-GB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spc="-700" baseline="-500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GB" baseline="500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–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 i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b="0" i="0" baseline="1000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i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b="0" i="0" spc="-700" baseline="-5000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GB" i="1" baseline="5000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a:rPr lang="en-GB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b="0" i="0" baseline="-5000" smtClean="0">
                                    <a:solidFill>
                                      <a:srgbClr val="00206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 i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i="0" baseline="100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GB" b="1" dirty="0"/>
                  <a:t>zero-based interval</a:t>
                </a:r>
                <a:r>
                  <a:rPr lang="en-GB" dirty="0"/>
                  <a:t>: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/>
                  <a:t> is non-significant </a:t>
                </a:r>
                <a:br>
                  <a:rPr lang="en-GB" dirty="0"/>
                </a:br>
                <a:r>
                  <a:rPr lang="en-GB" dirty="0"/>
                  <a:t>if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/>
                  <a:t> </a:t>
                </a:r>
                <a:r>
                  <a:rPr lang="en-GB" dirty="0">
                    <a:sym typeface="Symbol" panose="05050102010706020507" pitchFamily="18" charset="2"/>
                  </a:rPr>
                  <a:t></a:t>
                </a:r>
                <a:r>
                  <a:rPr lang="en-GB" dirty="0"/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GB" i="1" spc="-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GB" i="1" spc="-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GB" b="1" dirty="0">
                    <a:solidFill>
                      <a:srgbClr val="002060"/>
                    </a:solidFill>
                  </a:rPr>
                  <a:t>repositioned for plot</a:t>
                </a:r>
                <a:r>
                  <a:rPr lang="en-GB" dirty="0">
                    <a:solidFill>
                      <a:srgbClr val="002060"/>
                    </a:solidFill>
                  </a:rPr>
                  <a:t>: 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baseline="30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baseline="30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GB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(</a:t>
                </a:r>
                <a:r>
                  <a:rPr lang="en-GB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GB" i="1" spc="-200" baseline="-25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baseline="30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GB" i="1" spc="-200" baseline="-25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i="1" baseline="30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GB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854CF4-9AA2-4F8D-91C0-E9BBADEC4F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825624"/>
                <a:ext cx="6827983" cy="5032376"/>
              </a:xfrm>
              <a:blipFill>
                <a:blip r:embed="rId2"/>
                <a:stretch>
                  <a:fillRect l="-1517" t="-2179" r="-2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D9DEF36-460D-451B-AC4F-19B49339F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565000"/>
              </p:ext>
            </p:extLst>
          </p:nvPr>
        </p:nvGraphicFramePr>
        <p:xfrm>
          <a:off x="7934141" y="1573690"/>
          <a:ext cx="2629990" cy="218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057656" imgH="876300" progId="Word.Picture.8">
                  <p:embed/>
                </p:oleObj>
              </mc:Choice>
              <mc:Fallback>
                <p:oleObj name="Picture" r:id="rId3" imgW="1057656" imgH="87630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D9DEF36-460D-451B-AC4F-19B49339F3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141" y="1573690"/>
                        <a:ext cx="2629990" cy="2182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3AC87CA-D375-4085-A618-1B5771C25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220"/>
              </p:ext>
            </p:extLst>
          </p:nvPr>
        </p:nvGraphicFramePr>
        <p:xfrm>
          <a:off x="8987084" y="3657597"/>
          <a:ext cx="2968645" cy="267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495440" imgH="1352520" progId="Word.Picture.8">
                  <p:embed/>
                </p:oleObj>
              </mc:Choice>
              <mc:Fallback>
                <p:oleObj name="Picture" r:id="rId5" imgW="1495440" imgH="1352520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3AC87CA-D375-4085-A618-1B5771C251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7084" y="3657597"/>
                        <a:ext cx="2968645" cy="2679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945CC80-A4B5-DF4B-B144-FC67B6ABC52C}"/>
              </a:ext>
            </a:extLst>
          </p:cNvPr>
          <p:cNvSpPr txBox="1"/>
          <p:nvPr/>
        </p:nvSpPr>
        <p:spPr>
          <a:xfrm>
            <a:off x="10474037" y="6326272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Wallis (2021)</a:t>
            </a:r>
          </a:p>
        </p:txBody>
      </p:sp>
    </p:spTree>
    <p:extLst>
      <p:ext uri="{BB962C8B-B14F-4D97-AF65-F5344CB8AC3E}">
        <p14:creationId xmlns:p14="http://schemas.microsoft.com/office/powerpoint/2010/main" val="384483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1835</Words>
  <Application>Microsoft Office PowerPoint</Application>
  <PresentationFormat>Widescreen</PresentationFormat>
  <Paragraphs>258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Picture</vt:lpstr>
      <vt:lpstr>Accurate confidence intervals on Binomial proportions, functions of proportions, algebraic formulae and effect sizes</vt:lpstr>
      <vt:lpstr>Outline</vt:lpstr>
      <vt:lpstr>Thinking about statistics in terms of confidence intervals</vt:lpstr>
      <vt:lpstr>The Binomial proportion interval</vt:lpstr>
      <vt:lpstr>The Binomial proportion interval</vt:lpstr>
      <vt:lpstr>The Binomial proportion interval</vt:lpstr>
      <vt:lpstr>The ‘Normal fallacy’</vt:lpstr>
      <vt:lpstr>Statistical robustness</vt:lpstr>
      <vt:lpstr>Difference intervals</vt:lpstr>
      <vt:lpstr>Difference intervals</vt:lpstr>
      <vt:lpstr>Intervals for functions of single proportions</vt:lpstr>
      <vt:lpstr>Intervals for functions of single proportions</vt:lpstr>
      <vt:lpstr>Intervals for functions of single proportions</vt:lpstr>
      <vt:lpstr>Intervals for functions of two independent proportions</vt:lpstr>
      <vt:lpstr>Intervals for effect sizes</vt:lpstr>
      <vt:lpstr>Conclusions</vt:lpstr>
      <vt:lpstr>Teaching thinking about statistics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Grouding linguistic research, from raw data to sound conclusions</dc:title>
  <dc:creator>Wallis, Sean</dc:creator>
  <cp:lastModifiedBy>Wallis, Sean</cp:lastModifiedBy>
  <cp:revision>59</cp:revision>
  <dcterms:created xsi:type="dcterms:W3CDTF">2021-05-31T15:44:37Z</dcterms:created>
  <dcterms:modified xsi:type="dcterms:W3CDTF">2022-07-27T15:41:02Z</dcterms:modified>
</cp:coreProperties>
</file>