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9" r:id="rId2"/>
  </p:sldMasterIdLst>
  <p:notesMasterIdLst>
    <p:notesMasterId r:id="rId23"/>
  </p:notesMasterIdLst>
  <p:sldIdLst>
    <p:sldId id="257" r:id="rId3"/>
    <p:sldId id="282" r:id="rId4"/>
    <p:sldId id="290" r:id="rId5"/>
    <p:sldId id="267" r:id="rId6"/>
    <p:sldId id="270" r:id="rId7"/>
    <p:sldId id="266" r:id="rId8"/>
    <p:sldId id="287" r:id="rId9"/>
    <p:sldId id="289" r:id="rId10"/>
    <p:sldId id="285" r:id="rId11"/>
    <p:sldId id="291" r:id="rId12"/>
    <p:sldId id="286" r:id="rId13"/>
    <p:sldId id="288" r:id="rId14"/>
    <p:sldId id="274" r:id="rId15"/>
    <p:sldId id="280" r:id="rId16"/>
    <p:sldId id="281" r:id="rId17"/>
    <p:sldId id="278" r:id="rId18"/>
    <p:sldId id="277" r:id="rId19"/>
    <p:sldId id="279" r:id="rId20"/>
    <p:sldId id="293" r:id="rId21"/>
    <p:sldId id="29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97A0"/>
    <a:srgbClr val="00B0F0"/>
    <a:srgbClr val="500778"/>
    <a:srgbClr val="161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8077C7-E4F2-19EB-615D-DB3779FF9C7E}" v="172" dt="2024-06-10T20:33:59.506"/>
    <p1510:client id="{ABE42660-0581-6A51-0EF6-ABEFD27330E2}" v="111" dt="2024-06-09T15:25:05.280"/>
    <p1510:client id="{CFA14877-EB57-5E91-0532-EA1E4DA83CEE}" v="136" dt="2024-06-11T07:52:20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5T18:21:07.90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16540 24156 16383 0 0,'0'3'0'0'0,"-5"12"0"0"0,-3 6 0 0 0,-4 10 0 0 0,-3 3 0 0 0,-2-2 0 0 0,-1 3 0 0 0,-1-3 0 0 0,3-6 0 0 0,2-5 0 0 0,1-2 0 0 0,2-2 0 0 0,2-2 0 0 0,1-3 0 0 0,1 1 0 0 0,0 0 0 0 0,1 0 0 0 0,0-2 0 0 0,0 0 0 0 0,0 0 0 0 0,1 0 0 0 0,1-1 0 0 0,1 3 0 0 0,0 0 0 0 0,1 0 0 0 0,0 1 0 0 0,0-2 0 0 0,0 1 0 0 0,0-1 0 0 0,1-1 0 0 0,-1-1 0 0 0,0 0 0 0 0,0 1 0 0 0,0-2 0 0 0,0 1 0 0 0,0 0 0 0 0,0-1 0 0 0,0 0 0 0 0,0-1 0 0 0,0 4 0 0 0,0 3 0 0 0,0 1 0 0 0,1-1 0 0 0,1-2 0 0 0,-1-2 0 0 0,1-2 0 0 0,0-2 0 0 0,0 1 0 0 0,0-1 0 0 0,0 0 0 0 0,0 2 0 0 0,0 1 0 0 0,1 0 0 0 0,2 1 0 0 0,0 0 0 0 0,2 3 0 0 0,0 0 0 0 0,0 2 0 0 0,2 2 0 0 0,-1 1 0 0 0,1-3 0 0 0,-1-2 0 0 0,-1-3 0 0 0,0-3 0 0 0,-1-1 0 0 0,-1-1 0 0 0,0-1 0 0 0,-1 1 0 0 0,1 0 0 0 0,-1 0 0 0 0,0 2 0 0 0,1 1 0 0 0,0 0 0 0 0,0-1 0 0 0,-1 0 0 0 0,-1-1 0 0 0,-1-1 0 0 0,1 1 0 0 0,-1 1 0 0 0,0-1 0 0 0,0 2 0 0 0,2 0 0 0 0,-1 0 0 0 0,0-2 0 0 0,-1 0 0 0 0,1 1 0 0 0,0-1 0 0 0,0 1 0 0 0,1 0 0 0 0,-1-1 0 0 0,-1 1 0 0 0,1-2 0 0 0,0 0 0 0 0,0 0 0 0 0,0 0 0 0 0,0 0 0 0 0,0-1 0 0 0,-1 2 0 0 0,1 0 0 0 0,0 0 0 0 0,0 0 0 0 0,0 0 0 0 0,0 1 0 0 0,1-1 0 0 0,-1 0 0 0 0,1 0 0 0 0,0 0 0 0 0,0-1 0 0 0,-1-1 0 0 0,2 0 0 0 0,-1 1 0 0 0,-1-1 0 0 0,1 1 0 0 0,1 0 0 0 0,-2 0 0 0 0,0 1 0 0 0,0 0 0 0 0,0 1 0 0 0,1 0 0 0 0,-1 0 0 0 0,0 1 0 0 0,0 1 0 0 0,0-1 0 0 0,0 0 0 0 0,1 0 0 0 0,0 1 0 0 0,0-1 0 0 0,-1 0 0 0 0,1-2 0 0 0,0 3 0 0 0,0 2 0 0 0,0 0 0 0 0,0-1 0 0 0,1-1 0 0 0,-1 0 0 0 0,1 0 0 0 0,0 1 0 0 0,0 0 0 0 0,0 0 0 0 0,-1 0 0 0 0,0-1 0 0 0,1 1 0 0 0,-2-2 0 0 0,0-1 0 0 0,0 0 0 0 0,-1-2 0 0 0,0 0 0 0 0,0 1 0 0 0,0 0 0 0 0,-1 0 0 0 0,0-1 0 0 0,-1 1 0 0 0,1-1 0 0 0,1 1 0 0 0,-2 1 0 0 0,1 0 0 0 0,-1 0 0 0 0,0-1 0 0 0,0 1 0 0 0,1 0 0 0 0,-1-1 0 0 0,2 0 0 0 0,-1-1 0 0 0,1 0 0 0 0,0 0 0 0 0,0 1 0 0 0,0 0 0 0 0,0 1 0 0 0,0 1 0 0 0,2 3 0 0 0,1 4 0 0 0,2 2 0 0 0,1 1 0 0 0,1-1 0 0 0,-2-2 0 0 0,1-1 0 0 0,-1-3 0 0 0,0-1 0 0 0,1-2 0 0 0,0 0 0 0 0,1 0 0 0 0,0 0 0 0 0,0 0 0 0 0,1 0 0 0 0,1 0 0 0 0,-2-1 0 0 0,1 0 0 0 0,-1 0 0 0 0,0 1 0 0 0,-1-1 0 0 0,0-1 0 0 0,0 1 0 0 0,0-2 0 0 0,0 0 0 0 0,-1 0 0 0 0,-1 1 0 0 0,1-1 0 0 0,-1 0 0 0 0,1 0 0 0 0,1-1 0 0 0,-1 1 0 0 0,1-1 0 0 0,0 0 0 0 0,-1 0 0 0 0,1 0 0 0 0,3 2 0 0 0,3-1 0 0 0,-1 0 0 0 0,3 1 0 0 0,-1-1 0 0 0,-1-2 0 0 0,0-1 0 0 0,1-1 0 0 0,1 1 0 0 0,0-1 0 0 0,7-1 0 0 0,0 0 0 0 0,0-1 0 0 0,-4 1 0 0 0,0-1 0 0 0,-2-1 0 0 0,-3 1 0 0 0,-2 0 0 0 0,-1-1 0 0 0,0 0 0 0 0,0-2 0 0 0,-2 1 0 0 0,0 0 0 0 0,0 1 0 0 0,-1 0 0 0 0,-1 0 0 0 0,2 1 0 0 0,1-1 0 0 0,0 0 0 0 0,1-1 0 0 0,1 1 0 0 0,-1-1 0 0 0,0 0 0 0 0,0 0 0 0 0,-1 0 0 0 0,0-1 0 0 0,1 0 0 0 0,-2 0 0 0 0,1 1 0 0 0,-2 0 0 0 0,0 0 0 0 0,0 0 0 0 0,0 0 0 0 0,3 0 0 0 0,2-2 0 0 0,0-1 0 0 0,-1 1 0 0 0,-1-1 0 0 0,-1 0 0 0 0,-1 1 0 0 0,0 0 0 0 0,-1 0 0 0 0,0-1 0 0 0,2 0 0 0 0,0 1 0 0 0,1-1 0 0 0,0 1 0 0 0,1-1 0 0 0,-1 1 0 0 0,1 0 0 0 0,0-1 0 0 0,0 1 0 0 0,-1-2 0 0 0,0 1 0 0 0,3-1 0 0 0,1-1 0 0 0,1 1 0 0 0,6-4 0 0 0,2 0 0 0 0,-2 1 0 0 0,-2 0 0 0 0,-4 3 0 0 0,-2 0 0 0 0,-1 2 0 0 0,-2 1 0 0 0,-1 0 0 0 0,1 0 0 0 0,1 1 0 0 0,0-1 0 0 0,1 0 0 0 0,0 2 0 0 0,-1-2 0 0 0,1 1 0 0 0,-1-1 0 0 0,1 1 0 0 0,-1-1 0 0 0,-1-1 0 0 0,1 1 0 0 0,1-1 0 0 0,-1 1 0 0 0,-1 0 0 0 0,-2 0 0 0 0,0 1 0 0 0,1-1 0 0 0,-1 1 0 0 0,8-4 0 0 0,2-1 0 0 0,1 0 0 0 0,-2 1 0 0 0,-3 1 0 0 0,-3 1 0 0 0,-1 1 0 0 0,0-1 0 0 0,-1 2 0 0 0,0-1 0 0 0,2 0 0 0 0,2 0 0 0 0,1 0 0 0 0,0-2 0 0 0,-1 1 0 0 0,-1 0 0 0 0,-1 1 0 0 0,-1-1 0 0 0,1 0 0 0 0,0 0 0 0 0,0 0 0 0 0,-1 0 0 0 0,0-1 0 0 0,0 2 0 0 0,-2-1 0 0 0,-1-1 0 0 0,1 2 0 0 0,-2-1 0 0 0,2-1 0 0 0,1-1 0 0 0,0 0 0 0 0,0 0 0 0 0,-1 1 0 0 0,0 0 0 0 0,1 0 0 0 0,-1 0 0 0 0,0-1 0 0 0,1 0 0 0 0,-1 1 0 0 0,2-1 0 0 0,-1 0 0 0 0,1 0 0 0 0,-1 0 0 0 0,0 0 0 0 0,0 2 0 0 0,1-1 0 0 0,1 1 0 0 0,-1-1 0 0 0,1 0 0 0 0,0 0 0 0 0,0 1 0 0 0,-1-1 0 0 0,1 1 0 0 0,0-2 0 0 0,-2 2 0 0 0,1 0 0 0 0,-1 0 0 0 0,0 1 0 0 0,2-1 0 0 0,-1 0 0 0 0,-1 1 0 0 0,0-1 0 0 0,1-1 0 0 0,1 0 0 0 0,1-1 0 0 0,0 2 0 0 0,-1-1 0 0 0,0 1 0 0 0,0-1 0 0 0,-1 0 0 0 0,1 1 0 0 0,0 0 0 0 0,1-1 0 0 0,0 1 0 0 0,-1 0 0 0 0,0 0 0 0 0,3 1 0 0 0,1-2 0 0 0,-1 0 0 0 0,1 1 0 0 0,-1-1 0 0 0,2 0 0 0 0,0 1 0 0 0,0-1 0 0 0,-1 1 0 0 0,-1-1 0 0 0,0 0 0 0 0,11-4 0 0 0,3 0 0 0 0,0 0 0 0 0,-3 0 0 0 0,-4 2 0 0 0,-3 2 0 0 0,-1-1 0 0 0,-1 0 0 0 0,-2 2 0 0 0,-1-1 0 0 0,-1 2 0 0 0,-1-1 0 0 0,-1 1 0 0 0,-1 0 0 0 0,2 1 0 0 0,0-1 0 0 0,0-1 0 0 0,1 1 0 0 0,-1-1 0 0 0,-1 0 0 0 0,-1 0 0 0 0,0 1 0 0 0,0 1 0 0 0,0-1 0 0 0,0 1 0 0 0,0 0 0 0 0,0 0 0 0 0,1 1 0 0 0,-1-1 0 0 0,1 1 0 0 0,1-1 0 0 0,-1 1 0 0 0,0 0 0 0 0,-1 0 0 0 0,-1 1 0 0 0,-1 0 0 0 0,1 0 0 0 0,0 0 0 0 0,0 0 0 0 0,-1 0 0 0 0,1 0 0 0 0,-1 0 0 0 0,0 0 0 0 0,0 1 0 0 0,-1 0 0 0 0,1 1 0 0 0,0 2 0 0 0,-1-1 0 0 0,2 1 0 0 0,3 2 0 0 0,3 1 0 0 0,0 1 0 0 0,1-1 0 0 0,-1 0 0 0 0,-2 0 0 0 0,-1-2 0 0 0,-1 0 0 0 0,-2-1 0 0 0,0-1 0 0 0,2 1 0 0 0,0 0 0 0 0,1 0 0 0 0,-1 0 0 0 0,1 0 0 0 0,0 0 0 0 0,1-1 0 0 0,0 1 0 0 0,3-1 0 0 0,0 1 0 0 0,1-1 0 0 0,-1 1 0 0 0,1-2 0 0 0,4 1 0 0 0,1 0 0 0 0,3-1 0 0 0,1-1 0 0 0,-1 0 0 0 0,-1 0 0 0 0,-1-1 0 0 0,-4 0 0 0 0,-3 0 0 0 0,-1 0 0 0 0,-3 0 0 0 0,0 0 0 0 0,-2-1 0 0 0,0-1 0 0 0,-2 1 0 0 0,1 0 0 0 0,-2 0 0 0 0,1 0 0 0 0,1-1 0 0 0,0 1 0 0 0,1 0 0 0 0,0-1 0 0 0,1 1 0 0 0,-1-1 0 0 0,1 1 0 0 0,0-1 0 0 0,0 1 0 0 0,-1-1 0 0 0,0 1 0 0 0,-7 4 0 0 0,-18 8 0 0 0,-11 4 0 0 0,-8 2 0 0 0,-9 3 0 0 0,-5 0 0 0 0,-3 1 0 0 0,-2 0 0 0 0,4-2 0 0 0,6-1 0 0 0,7-5 0 0 0,8-3 0 0 0,6-3 0 0 0,6-2 0 0 0,6-2 0 0 0,2-2 0 0 0,2 1 0 0 0,0-1 0 0 0,1 1 0 0 0,0-1 0 0 0,-3 2 0 0 0,-2 1 0 0 0,0 0 0 0 0,-1 0 0 0 0,0 0 0 0 0,2-2 0 0 0,0 0 0 0 0,0-3 0 0 0,0-2 0 0 0,0-2 0 0 0,1 1 0 0 0,1-1 0 0 0,1 1 0 0 0,1 0 0 0 0,-3-1 0 0 0,-3-1 0 0 0,-2 0 0 0 0,2 0 0 0 0,2 2 0 0 0,1 1 0 0 0,1 0 0 0 0,1 0 0 0 0,-3 0 0 0 0,-1 0 0 0 0,0 1 0 0 0,2 0 0 0 0,-1 2 0 0 0,-6 9 0 0 0,-2 7 0 0 0,0 1 0 0 0,2 0 0 0 0,3-2 0 0 0,3-2 0 0 0,2-2 0 0 0,1-1 0 0 0,0-1 0 0 0,0-1 0 0 0,-6 5 0 0 0,0 2 0 0 0,-4 0 0 0 0,2-1 0 0 0,-2 1 0 0 0,1-3 0 0 0,-2 1 0 0 0,1-1 0 0 0,2-2 0 0 0,1-2 0 0 0,1-1 0 0 0,3 0 0 0 0,1-2 0 0 0,2 0 0 0 0,2-1 0 0 0,1 0 0 0 0,2 1 0 0 0,0 0 0 0 0,-1 0 0 0 0,0 0 0 0 0,0 1 0 0 0,2-3 0 0 0,2-3 0 0 0,22-15 0 0 0,32-23 0 0 0,15-9 0 0 0,27-16 0 0 0,5-1 0 0 0,19-4 0 0 0,-2 4 0 0 0,3 3 0 0 0,4 2 0 0 0,-14 9 0 0 0,-13 11 0 0 0,-18 12 0 0 0,-19 10 0 0 0,-18 8 0 0 0,-16 6 0 0 0,-12 3 0 0 0,-5 2 0 0 0,-4 0 0 0 0,2-1 0 0 0,4-1 0 0 0,2-1 0 0 0,3 1 0 0 0,0-1 0 0 0,-1 0 0 0 0,-3 1 0 0 0,-5-3 0 0 0,-13-12 0 0 0,-7-5 0 0 0,-4-1 0 0 0,0 3 0 0 0,3 3 0 0 0,2 2 0 0 0,4 1 0 0 0,2 2 0 0 0,2 1 0 0 0,2 0 0 0 0,1 1 0 0 0,1 1 0 0 0,-1 1 0 0 0,1-1 0 0 0,-1-1 0 0 0,1-1 0 0 0,0-1 0 0 0,3-8 0 0 0,0-6 0 0 0,1-2 0 0 0,2-6 0 0 0,2-3 0 0 0,-2 2 0 0 0,0 3 0 0 0,-1 5 0 0 0,-1 3 0 0 0,0 0 0 0 0,1 1 0 0 0,0-2 0 0 0,1-1 0 0 0,0 0 0 0 0,2-6 0 0 0,2-6 0 0 0,-1-2 0 0 0,2-4 0 0 0,0-3 0 0 0,0-4 0 0 0,-1 5 0 0 0,3-4 0 0 0,1-3 0 0 0,2-2 0 0 0,0 7 0 0 0,-1 6 0 0 0,-3 7 0 0 0,-2 7 0 0 0,-2 5 0 0 0,-1 5 0 0 0,-1 2 0 0 0,-2 3 0 0 0,-1 1 0 0 0,1 2 0 0 0,-1 0 0 0 0,0 2 0 0 0,1-1 0 0 0,0 0 0 0 0,0 0 0 0 0,0 0 0 0 0,1-2 0 0 0,0-1 0 0 0,-1 2 0 0 0,0 1 0 0 0,0 1 0 0 0,-1 0 0 0 0,1 1 0 0 0,0-1 0 0 0,0 1 0 0 0,1 0 0 0 0,1-2 0 0 0,1 0 0 0 0,0 0 0 0 0,1-1 0 0 0,1 0 0 0 0,-1 0 0 0 0,3-1 0 0 0,1 0 0 0 0,-2 0 0 0 0,0 1 0 0 0,-2 1 0 0 0,0 0 0 0 0,-1 2 0 0 0,1 0 0 0 0,0-1 0 0 0,0 1 0 0 0,-1 0 0 0 0,1-1 0 0 0,0 0 0 0 0,-1 1 0 0 0,0 0 0 0 0,0 0 0 0 0,-1-1 0 0 0,0 1 0 0 0,-1 0 0 0 0,0-1 0 0 0,-1 0 0 0 0,0 0 0 0 0,-1 2 0 0 0,0-1 0 0 0,-3 1 0 0 0,-16 10 0 0 0,-10 5 0 0 0,-9 3 0 0 0,-4 1 0 0 0,3-3 0 0 0,7-3 0 0 0,7-5 0 0 0,9-5 0 0 0,7-4 0 0 0,6-4 0 0 0,4-1 0 0 0,2-1 0 0 0,0 1 0 0 0,0 1 0 0 0,-1 2 0 0 0,-1 2 0 0 0,4 2 0 0 0,4 0 0 0 0,9 0 0 0 0,5 0 0 0 0,2 0 0 0 0,1-1 0 0 0,-3 0 0 0 0,-4 1 0 0 0,-4 1 0 0 0,-4 0 0 0 0,-1 0 0 0 0,2 0 0 0 0,3 1 0 0 0,2-1 0 0 0,-1 0 0 0 0,-1 0 0 0 0,-2 0 0 0 0,-4-1 0 0 0,7 2 0 0 0,0-1 0 0 0,2 0 0 0 0,1 0 0 0 0,-2-1 0 0 0,0 0 0 0 0,0-1 0 0 0,-2 1 0 0 0,0-1 0 0 0,1-2 0 0 0,-1 1 0 0 0,1 0 0 0 0,-3-1 0 0 0,1 0 0 0 0,-2 0 0 0 0,1 1 0 0 0,-2-1 0 0 0,-2 1 0 0 0,-3 2 0 0 0,-1-1 0 0 0,-3 1 0 0 0,2 0 0 0 0,2-1 0 0 0,2-1 0 0 0,0 0 0 0 0,9-2 0 0 0,1 1 0 0 0,-1 1 0 0 0,-1 0 0 0 0,-2-1 0 0 0,-2 2 0 0 0,0 1 0 0 0,0 0 0 0 0,-2 0 0 0 0,12-1 0 0 0,3-2 0 0 0,0 0 0 0 0,-2 1 0 0 0,9-2 0 0 0,-1 0 0 0 0,-4 0 0 0 0,-3 2 0 0 0,3-1 0 0 0,1-1 0 0 0,-4 1 0 0 0,-4 2 0 0 0,7-2 0 0 0,2 0 0 0 0,-5 1 0 0 0,-1 0 0 0 0,-5 1 0 0 0,-2 1 0 0 0,-3-1 0 0 0,-3 1 0 0 0,-1 1 0 0 0,-2 0 0 0 0,0 0 0 0 0,12-2 0 0 0,6-2 0 0 0,-1-1 0 0 0,-2 1 0 0 0,-6 2 0 0 0,-5 0 0 0 0,-4 2 0 0 0,-3-1 0 0 0,0 2 0 0 0,-2-1 0 0 0,0 2 0 0 0,0-1 0 0 0,0 1 0 0 0,-2-1 0 0 0,1 0 0 0 0,-1-1 0 0 0,1 2 0 0 0,0-1 0 0 0,0 0 0 0 0,0 1 0 0 0,4 0 0 0 0,3 1 0 0 0,0 1 0 0 0,1 0 0 0 0,-1 0 0 0 0,0 0 0 0 0,-2 0 0 0 0,-2 0 0 0 0,0-1 0 0 0,1 1 0 0 0,5-1 0 0 0,4 1 0 0 0,3 0 0 0 0,0 0 0 0 0,-2 0 0 0 0,-3-1 0 0 0,-3-1 0 0 0,-3 1 0 0 0,-2-1 0 0 0,-2 1 0 0 0,0 0 0 0 0,0 1 0 0 0,3 1 0 0 0,0 1 0 0 0,-1 0 0 0 0,1 1 0 0 0,-2 1 0 0 0,0 4 0 0 0,0 1 0 0 0,-1 1 0 0 0,-2 7 0 0 0,-2 1 0 0 0,-1 7 0 0 0,0 0 0 0 0,-1 0 0 0 0,0-2 0 0 0,-1-5 0 0 0,0-4 0 0 0,-1-3 0 0 0,0-2 0 0 0,0-2 0 0 0,-2 3 0 0 0,0 0 0 0 0,-1 0 0 0 0,-2 8 0 0 0,-1 0 0 0 0,-1 6 0 0 0,1 2 0 0 0,1-4 0 0 0,0-2 0 0 0,1-2 0 0 0,1-4 0 0 0,1-2 0 0 0,-2 0 0 0 0,1 0 0 0 0,-1-1 0 0 0,0 6 0 0 0,-1 1 0 0 0,1 3 0 0 0,0-2 0 0 0,0 6 0 0 0,0-1 0 0 0,1-2 0 0 0,1-3 0 0 0,-2 3 0 0 0,1-1 0 0 0,1-2 0 0 0,2-3 0 0 0,-1-1 0 0 0,0 0 0 0 0,0-2 0 0 0,0-1 0 0 0,1 1 0 0 0,0 0 0 0 0,-1 12 0 0 0,-1 2 0 0 0,-1 0 0 0 0,1-2 0 0 0,-1-1 0 0 0,1-1 0 0 0,-2 15 0 0 0,-2 4 0 0 0,1-3 0 0 0,0-4 0 0 0,1-6 0 0 0,2-5 0 0 0,0-4 0 0 0,1-5 0 0 0,2 10 0 0 0,-2 2 0 0 0,2-3 0 0 0,-1 0 0 0 0,0-4 0 0 0,0-3 0 0 0,1-3 0 0 0,0-2 0 0 0,0-2 0 0 0,1-3 0 0 0,-1-1 0 0 0,-1 1 0 0 0,1-1 0 0 0,0 8 0 0 0,-1 2 0 0 0,1-2 0 0 0,-1 0 0 0 0,1-3 0 0 0,0-1 0 0 0,-1-3 0 0 0,0 0 0 0 0,1-2 0 0 0,0-1 0 0 0,-1 0 0 0 0,0 1 0 0 0,-1-1 0 0 0,0 2 0 0 0,0 0 0 0 0,-2-1 0 0 0,0 1 0 0 0,0 0 0 0 0,-1 0 0 0 0,0 0 0 0 0,0 0 0 0 0,-1-1 0 0 0,0 0 0 0 0,-1-2 0 0 0,1 0 0 0 0,-1-1 0 0 0,-8 1 0 0 0,-5-1 0 0 0,-9 0 0 0 0,-8 1 0 0 0,-2-1 0 0 0,-12 3 0 0 0,-23 0 0 0 0,-20 2 0 0 0,0-1 0 0 0,8-1 0 0 0,9 0 0 0 0,17-1 0 0 0,13-1 0 0 0,11-2 0 0 0,10-1 0 0 0,5-2 0 0 0,-3 1 0 0 0,1-2 0 0 0,-9 1 0 0 0,-2 0 0 0 0,-3-1 0 0 0,3 1 0 0 0,-3 0 0 0 0,4 0 0 0 0,3 0 0 0 0,6 0 0 0 0,-4 0 0 0 0,3 0 0 0 0,0 0 0 0 0,4 0 0 0 0,0 0 0 0 0,2 0 0 0 0,3 0 0 0 0,-5 0 0 0 0,1 0 0 0 0,-7 0 0 0 0,1 0 0 0 0,3 0 0 0 0,-4 0 0 0 0,0 0 0 0 0,5 0 0 0 0,2 0 0 0 0,3 0 0 0 0,4 0 0 0 0,2 0 0 0 0,2 0 0 0 0,2 0 0 0 0,-2 0 0 0 0,-1 0 0 0 0,-1 0 0 0 0,0 1 0 0 0,-3 0 0 0 0,1 2 0 0 0,1-1 0 0 0,2 0 0 0 0,1 0 0 0 0,1 1 0 0 0,2-1 0 0 0,0 1 0 0 0,0 0 0 0 0,2 0 0 0 0,-2 2 0 0 0,0-1 0 0 0,0 0 0 0 0,0 1 0 0 0,-1 1 0 0 0,-1 1 0 0 0,1-1 0 0 0,-1 1 0 0 0,0-1 0 0 0,-1 0 0 0 0,-2 2 0 0 0,0 0 0 0 0,1 0 0 0 0,1 0 0 0 0,2-1 0 0 0,-1 0 0 0 0,3-1 0 0 0,0 0 0 0 0,0-1 0 0 0,2-1 0 0 0,0 0 0 0 0,0 1 0 0 0,-1 0 0 0 0,1-1 0 0 0,-1 0 0 0 0,1 1 0 0 0,1 0 0 0 0,0 1 0 0 0,0 0 0 0 0,1 1 0 0 0,1 0 0 0 0,0 0 0 0 0,1 0 0 0 0,2 0 0 0 0,1 0 0 0 0,2 1 0 0 0,0-1 0 0 0,2 1 0 0 0,0-1 0 0 0,0-1 0 0 0,-1 1 0 0 0,1-2 0 0 0,0-1 0 0 0,0 1 0 0 0,2-1 0 0 0,-2 1 0 0 0,0 0 0 0 0,-1 1 0 0 0,0 0 0 0 0,0 0 0 0 0,-2 2 0 0 0,2 2 0 0 0,-2 0 0 0 0,0 0 0 0 0,-1-1 0 0 0,0-1 0 0 0,-1 1 0 0 0,-1-2 0 0 0,0 1 0 0 0,-1-1 0 0 0,1 0 0 0 0,0 1 0 0 0,0 1 0 0 0,0 2 0 0 0,0 2 0 0 0,-1 4 0 0 0,-1 0 0 0 0,0 3 0 0 0,0-2 0 0 0,0 0 0 0 0,-1 0 0 0 0,0 1 0 0 0,-1 1 0 0 0,-1-2 0 0 0,0 1 0 0 0,1 1 0 0 0,0 2 0 0 0,-1-2 0 0 0,2 1 0 0 0,0-1 0 0 0,-1 5 0 0 0,-1 2 0 0 0,1-2 0 0 0,2-4 0 0 0,0-2 0 0 0,2-5 0 0 0,0-3 0 0 0,1-2 0 0 0,1-2 0 0 0,0-1 0 0 0,0-1 0 0 0,2-2 0 0 0,1-1 0 0 0,15-8 0 0 0,7-4 0 0 0,4-4 0 0 0,20-8 0 0 0,5-4 0 0 0,-3 0 0 0 0,4-1 0 0 0,-4 0 0 0 0,-9 5 0 0 0,-8 3 0 0 0,-9 3 0 0 0,-9 4 0 0 0,-5 3 0 0 0,-4 2 0 0 0,-3 1 0 0 0,-2 1 0 0 0,0 1 0 0 0,-1 1 0 0 0,2-2 0 0 0,0 1 0 0 0,0-2 0 0 0,1-2 0 0 0,-1 0 0 0 0,-1-1 0 0 0,0 1 0 0 0,-1-1 0 0 0,-2 2 0 0 0,0-2 0 0 0,-2 0 0 0 0,1 1 0 0 0,-2-2 0 0 0,-2 1 0 0 0,0-1 0 0 0,0 1 0 0 0,-5-9 0 0 0,-3-2 0 0 0,0 0 0 0 0,-1-1 0 0 0,-6-3 0 0 0,-1 0 0 0 0,3 4 0 0 0,3 5 0 0 0,4-6 0 0 0,4-3 0 0 0,3 0 0 0 0,4 0 0 0 0,2 2 0 0 0,2 3 0 0 0,0 2 0 0 0,2 3 0 0 0,0 1 0 0 0,2-1 0 0 0,0 0 0 0 0,0 0 0 0 0,4-12 0 0 0,1-3 0 0 0,4-3 0 0 0,0 2 0 0 0,-3 5 0 0 0,-4 4 0 0 0,-2 4 0 0 0,-2 3 0 0 0,1-1 0 0 0,1-1 0 0 0,1-1 0 0 0,9-21 0 0 0,2-8 0 0 0,1-1 0 0 0,-3 4 0 0 0,5-6 0 0 0,-2 2 0 0 0,-3 7 0 0 0,-1 1 0 0 0,-1 5 0 0 0,-3 6 0 0 0,-3 7 0 0 0,-2 4 0 0 0,-1 1 0 0 0,0 1 0 0 0,-1 2 0 0 0,-1 1 0 0 0,-1 3 0 0 0,8-10 0 0 0,2-3 0 0 0,-1 1 0 0 0,0-2 0 0 0,-2 3 0 0 0,10-12 0 0 0,2-5 0 0 0,0 0 0 0 0,-2-3 0 0 0,-4 1 0 0 0,-3 2 0 0 0,-4 7 0 0 0,0-7 0 0 0,-4 2 0 0 0,-1 4 0 0 0,-2 6 0 0 0,-2 5 0 0 0,1 1 0 0 0,-2 1 0 0 0,1-2 0 0 0,0-2 0 0 0,0-11 0 0 0,-1-2 0 0 0,-1 4 0 0 0,-1 4 0 0 0,0 6 0 0 0,0 2 0 0 0,1 3 0 0 0,0 2 0 0 0,1 1 0 0 0,-1 1 0 0 0,1 0 0 0 0,0 1 0 0 0,0 1 0 0 0,0 0 0 0 0,0 1 0 0 0,0 1 0 0 0,0 1 0 0 0,1 0 0 0 0,0 1 0 0 0,1 0 0 0 0,-1 2 0 0 0,1-2 0 0 0,1 1 0 0 0,0-1 0 0 0,0 0 0 0 0,-1 1 0 0 0,0 0 0 0 0,-1 1 0 0 0,0 1 0 0 0,-19 18 0 0 0,-32 32 0 0 0,-44 41 0 0 0,-51 37 0 0 0,-46 34 0 0 0,-45 24 0 0 0,-13 3 0 0 0,-4-6 0 0 0,17-24 0 0 0,30-29 0 0 0,48-35 0 0 0,48-30 0 0 0,40-25 0 0 0,30-17 0 0 0,21-13 0 0 0,12-7 0 0 0,6-3 0 0 0,5-3 0 0 0,1-3 0 0 0,0 0 0 0 0,0 1 0 0 0,-2 1 0 0 0,0 0 0 0 0,-1 1 0 0 0,0-1 0 0 0,0 1 0 0 0,0-1 0 0 0,0 1 0 0 0,0 0 0 0 0,0 0 0 0 0,-1 1 0 0 0,1 1 0 0 0,0-1 0 0 0,0 0 0 0 0,0 0 0 0 0,0 0 0 0 0,-1 0 0 0 0,1 1 0 0 0,1-1 0 0 0,0 0 0 0 0,0 0 0 0 0,1-1 0 0 0,0-1 0 0 0,0 0 0 0 0,0 0 0 0 0,0-1 0 0 0,2 0 0 0 0,2-2 0 0 0,-1 0 0 0 0,1-1 0 0 0,-1-1 0 0 0,-1 1 0 0 0,0 2 0 0 0,-2 1 0 0 0,-1 0 0 0 0,-1 2 0 0 0,0 0 0 0 0,0 0 0 0 0,-1 1 0 0 0,0-1 0 0 0,1-3 0 0 0,0-1 0 0 0,0 0 0 0 0,-1 0 0 0 0,1 0 0 0 0,-1 2 0 0 0,-1 0 0 0 0,-1 1 0 0 0,0 1 0 0 0,0 0 0 0 0,-1 0 0 0 0,0 1 0 0 0,-1-1 0 0 0,1 0 0 0 0,-1 2 0 0 0,0-1 0 0 0,-2 2 0 0 0,0-1 0 0 0,-2-1 0 0 0,-2 1 0 0 0,1-1 0 0 0,-1 0 0 0 0,0-1 0 0 0,2 1 0 0 0,1-2 0 0 0,1-1 0 0 0,3-1 0 0 0,2-1 0 0 0,1 1 0 0 0,2 0 0 0 0,0 2 0 0 0,1 1 0 0 0,1 0 0 0 0,2 0 0 0 0,-1 1 0 0 0,1 0 0 0 0,-2 1 0 0 0,0 0 0 0 0,0 1 0 0 0,-1-1 0 0 0,0 1 0 0 0,0-1 0 0 0,0 0 0 0 0,1 0 0 0 0,-1-1 0 0 0,-2-1 0 0 0,-1 0 0 0 0,-1 0 0 0 0,-1-2 0 0 0,-2 2 0 0 0,-5-1 0 0 0,-6 0 0 0 0,-4 0 0 0 0,-10 1 0 0 0,-4 1 0 0 0,-2 0 0 0 0,-4 2 0 0 0,-5 1 0 0 0,-10 1 0 0 0,-1 0 0 0 0,0 3 0 0 0,0 4 0 0 0,6 0 0 0 0,9 1 0 0 0,10-2 0 0 0,8-1 0 0 0,7 0 0 0 0,5-1 0 0 0,0-1 0 0 0,2 1 0 0 0,0-1 0 0 0,0 0 0 0 0,-1 1 0 0 0,0 0 0 0 0,-4 0 0 0 0,-1 2 0 0 0,-1 0 0 0 0,-1 1 0 0 0,2-1 0 0 0,1 0 0 0 0,1 0 0 0 0,-1 0 0 0 0,0 0 0 0 0,0 0 0 0 0,-1-1 0 0 0,0 0 0 0 0,-1 1 0 0 0,1-1 0 0 0,-3 2 0 0 0,-4 2 0 0 0,2 0 0 0 0,-3-1 0 0 0,2 1 0 0 0,0-1 0 0 0,2-2 0 0 0,2 0 0 0 0,1-1 0 0 0,1-1 0 0 0,-1 2 0 0 0,-2-1 0 0 0,-11 3 0 0 0,-5 1 0 0 0,-5 4 0 0 0,-2 1 0 0 0,-8 1 0 0 0,2 0 0 0 0,-2 1 0 0 0,6-2 0 0 0,-1 0 0 0 0,6-2 0 0 0,-6 1 0 0 0,1-3 0 0 0,-5 1 0 0 0,1-1 0 0 0,-5 1 0 0 0,1 0 0 0 0,7-1 0 0 0,-9 3 0 0 0,2 1 0 0 0,7-2 0 0 0,-4 0 0 0 0,2-1 0 0 0,5-2 0 0 0,1-2 0 0 0,1-1 0 0 0,5-1 0 0 0,-1 2 0 0 0,3-2 0 0 0,5 0 0 0 0,-4 1 0 0 0,2-1 0 0 0,3 1 0 0 0,3-1 0 0 0,-10 2 0 0 0,-3 1 0 0 0,1-1 0 0 0,2 1 0 0 0,-8 1 0 0 0,0 0 0 0 0,4-2 0 0 0,6-1 0 0 0,4 0 0 0 0,3 0 0 0 0,5-2 0 0 0,-10 2 0 0 0,-3 1 0 0 0,-5 2 0 0 0,-6 1 0 0 0,-7 2 0 0 0,2 2 0 0 0,6-1 0 0 0,1 1 0 0 0,2 1 0 0 0,3-1 0 0 0,6-2 0 0 0,3 0 0 0 0,1 0 0 0 0,3-1 0 0 0,-2 5 0 0 0,2 0 0 0 0,2 0 0 0 0,3-1 0 0 0,2-1 0 0 0,3-2 0 0 0,3-1 0 0 0,1 0 0 0 0,2-2 0 0 0,1 0 0 0 0,1-1 0 0 0,1-1 0 0 0,2 1 0 0 0,5-1 0 0 0,16-1 0 0 0,17-2 0 0 0,11-1 0 0 0,26-5 0 0 0,18-5 0 0 0,17-4 0 0 0,27-8 0 0 0,9-4 0 0 0,8-1 0 0 0,1-3 0 0 0,16-1 0 0 0,-2 2 0 0 0,-11 1 0 0 0,-19 4 0 0 0,-20 4 0 0 0,-16 6 0 0 0,-12 3 0 0 0,-8 1 0 0 0,-9 4 0 0 0,-4-2 0 0 0,-4 1 0 0 0,-13 2 0 0 0,-1 0 0 0 0,-6 2 0 0 0,-6 0 0 0 0,-9 0 0 0 0,-8-1 0 0 0,-9 1 0 0 0,-5 1 0 0 0,16-4 0 0 0,17-4 0 0 0,5-1 0 0 0,-4 0 0 0 0,-8 1 0 0 0,-9 1 0 0 0,-10-1 0 0 0,-8 1 0 0 0,-6-1 0 0 0,-3 2 0 0 0,-3-1 0 0 0,-1 1 0 0 0,-1 0 0 0 0,-1-3 0 0 0,-1-2 0 0 0,-1-1 0 0 0,1 0 0 0 0,-1 0 0 0 0,1 2 0 0 0,0 0 0 0 0,1 0 0 0 0,0 0 0 0 0,1-1 0 0 0,-1 0 0 0 0,0 0 0 0 0,1 2 0 0 0,-1 1 0 0 0,0 3 0 0 0,-2 3 0 0 0,-9 7 0 0 0,-25 12 0 0 0,-25 13 0 0 0,-34 9 0 0 0,-28 4 0 0 0,-22 0 0 0 0,-18-5 0 0 0,-4-6 0 0 0,3-7 0 0 0,17-9 0 0 0,20-6 0 0 0,14-6 0 0 0,8-9 0 0 0,-1-11 0 0 0,-15-10 0 0 0,-10-4 0 0 0,5 1 0 0 0,22 4 0 0 0,21 5 0 0 0,21 6 0 0 0,17 5 0 0 0,16 4 0 0 0,8 1 0 0 0,8 2 0 0 0,2 1 0 0 0,2 1 0 0 0,1 0 0 0 0,1-1 0 0 0,1 0 0 0 0,0 0 0 0 0,4-1 0 0 0,0 0 0 0 0,1 0 0 0 0,-9-5 0 0 0,-3-3 0 0 0,-1-1 0 0 0,2 0 0 0 0,3 2 0 0 0,3 1 0 0 0,2 1 0 0 0,2 2 0 0 0,-2 0 0 0 0,-7 1 0 0 0,-3 2 0 0 0,2 0 0 0 0,2 1 0 0 0,2 0 0 0 0,4 0 0 0 0,0 0 0 0 0,1 0 0 0 0,1 0 0 0 0,1 1 0 0 0,0 0 0 0 0,1 1 0 0 0,1 1 0 0 0,2 2 0 0 0,2 1 0 0 0,2 2 0 0 0,5 0 0 0 0,2 0 0 0 0,9-2 0 0 0,3-2 0 0 0,1 0 0 0 0,9 0 0 0 0,2-2 0 0 0,5 2 0 0 0,0 1 0 0 0,2-1 0 0 0,0-1 0 0 0,6 0 0 0 0,0-1 0 0 0,-4-2 0 0 0,-8-1 0 0 0,-5-2 0 0 0,-6 0 0 0 0,-5-2 0 0 0,-1-2 0 0 0,1-2 0 0 0,2-1 0 0 0,6 0 0 0 0,1 0 0 0 0,5-1 0 0 0,-1 2 0 0 0,-5 2 0 0 0,-5 1 0 0 0,-6 1 0 0 0,-5 1 0 0 0,-1 0 0 0 0,-1-1 0 0 0,-1-1 0 0 0,-1 0 0 0 0,1 1 0 0 0,-1-2 0 0 0,-1 1 0 0 0,0-1 0 0 0,-1 0 0 0 0,0 0 0 0 0,0 0 0 0 0,-1 0 0 0 0,0-1 0 0 0,0 0 0 0 0,-1 0 0 0 0,-1 1 0 0 0,0-1 0 0 0,1-3 0 0 0,0 0 0 0 0,-1-3 0 0 0,2-1 0 0 0,-1-1 0 0 0,0 0 0 0 0,-1 3 0 0 0,1-1 0 0 0,0 1 0 0 0,0 2 0 0 0,0-1 0 0 0,-1 0 0 0 0,-1 2 0 0 0,1-2 0 0 0,-1 0 0 0 0,0 0 0 0 0,-2 1 0 0 0,0 1 0 0 0,-1 0 0 0 0,-2-3 0 0 0,-1-2 0 0 0,-2 2 0 0 0,-1-2 0 0 0,0 0 0 0 0,0 3 0 0 0,0 2 0 0 0,2 0 0 0 0,-1 2 0 0 0,0 0 0 0 0,-9-9 0 0 0,-4-2 0 0 0,-1 0 0 0 0,0 0 0 0 0,-2 3 0 0 0,0 1 0 0 0,-20-7 0 0 0,-12-2 0 0 0,-5 1 0 0 0,3 4 0 0 0,3-1 0 0 0,1 5 0 0 0,0 2 0 0 0,-8 0 0 0 0,1 1 0 0 0,10 3 0 0 0,14 3 0 0 0,13 0 0 0 0,10 0 0 0 0,7 0 0 0 0,5-2 0 0 0,1-3 0 0 0,1-2 0 0 0,0 0 0 0 0,1 0 0 0 0,-2 1 0 0 0,0 0 0 0 0,0 1 0 0 0,0 3 0 0 0,1 0 0 0 0,-1 2 0 0 0,1 0 0 0 0,0-1 0 0 0,0-1 0 0 0,0 0 0 0 0,0-1 0 0 0,0-2 0 0 0,0-2 0 0 0,0 0 0 0 0,0 1 0 0 0,1 2 0 0 0,1-1 0 0 0,2 2 0 0 0,0 0 0 0 0,1 1 0 0 0,-1 1 0 0 0,1 0 0 0 0,0 0 0 0 0,0 0 0 0 0,2-1 0 0 0,-1 2 0 0 0,-1 0 0 0 0,2 0 0 0 0,0 0 0 0 0,-1 0 0 0 0,1 0 0 0 0,-1 0 0 0 0,1 0 0 0 0,-2 2 0 0 0,0 1 0 0 0,0 0 0 0 0,-1-1 0 0 0,1 0 0 0 0,0 0 0 0 0,0-1 0 0 0,1 0 0 0 0,-1 0 0 0 0,0 0 0 0 0,0 0 0 0 0,-2 0 0 0 0,0 0 0 0 0,-2 0 0 0 0,0 1 0 0 0,0-1 0 0 0,-1 0 0 0 0,-1 0 0 0 0,1-1 0 0 0,0 0 0 0 0,0-1 0 0 0,0 0 0 0 0,0-1 0 0 0,0 1 0 0 0,0 0 0 0 0,0-1 0 0 0,0 1 0 0 0,0-1 0 0 0,0-1 0 0 0,0 0 0 0 0,0 0 0 0 0,0 2 0 0 0,0 0 0 0 0,0 0 0 0 0,1 1 0 0 0,0-1 0 0 0,0 2 0 0 0,0-1 0 0 0,1 0 0 0 0,0 0 0 0 0,-1 0 0 0 0,0 0 0 0 0,1 1 0 0 0,0-1 0 0 0,0 2 0 0 0,0 1 0 0 0,0-1 0 0 0,1 1 0 0 0,0-2 0 0 0,1-1 0 0 0,-1 0 0 0 0,1 1 0 0 0,0 1 0 0 0,-2 0 0 0 0,1 1 0 0 0,-1 0 0 0 0,2 0 0 0 0,1-1 0 0 0,0 0 0 0 0,1 0 0 0 0,0 0 0 0 0,-1 1 0 0 0,0-1 0 0 0,-1 0 0 0 0,1 0 0 0 0,0 1 0 0 0,0-1 0 0 0,0 1 0 0 0,1-1 0 0 0,-1 0 0 0 0,-1 0 0 0 0,1 0 0 0 0,0 1 0 0 0,0 1 0 0 0,-1-1 0 0 0,1-1 0 0 0,1-1 0 0 0,-1 0 0 0 0,0 0 0 0 0,-1 1 0 0 0,0 1 0 0 0,0 0 0 0 0,2-1 0 0 0,0-1 0 0 0,0 0 0 0 0,0 0 0 0 0,-1 0 0 0 0,0 1 0 0 0,-1 0 0 0 0,0 1 0 0 0,-1 0 0 0 0,0 1 0 0 0,1-2 0 0 0,-1 0 0 0 0,1 1 0 0 0,0 0 0 0 0,0-1 0 0 0,-1 0 0 0 0,1 0 0 0 0,0 0 0 0 0,0-1 0 0 0,0 0 0 0 0,1 0 0 0 0,-1 0 0 0 0,0 1 0 0 0,0-1 0 0 0,1 0 0 0 0,-1 0 0 0 0,0 1 0 0 0,0 1 0 0 0,-1-1 0 0 0,2 0 0 0 0,0 0 0 0 0,-1 0 0 0 0,1-1 0 0 0,1 0 0 0 0,-1 1 0 0 0,0 1 0 0 0,-1 0 0 0 0,0 1 0 0 0,-1 0 0 0 0,0 0 0 0 0,0 0 0 0 0,0 0 0 0 0,1 0 0 0 0,1-2 0 0 0,1 0 0 0 0,1 1 0 0 0,1 1 0 0 0,-1 0 0 0 0,-1 2 0 0 0,1 0 0 0 0,-1 1 0 0 0,0 0 0 0 0,0 0 0 0 0,-3 6 0 0 0,-5 10 0 0 0,-8 12 0 0 0,-6 11 0 0 0,-4 2 0 0 0,-6 9 0 0 0,-17 17 0 0 0,-4 8 0 0 0,4-8 0 0 0,9-13 0 0 0,9-15 0 0 0,9-14 0 0 0,7-10 0 0 0,5-7 0 0 0,3-3 0 0 0,1-4 0 0 0,0 1 0 0 0,0-1 0 0 0,0 2 0 0 0,1 0 0 0 0,-1 2 0 0 0,1 0 0 0 0,3 1 0 0 0,1 0 0 0 0,1 0 0 0 0,3 0 0 0 0,0 0 0 0 0,3 0 0 0 0,1 0 0 0 0,3 2 0 0 0,8 0 0 0 0,4-1 0 0 0,2 0 0 0 0,-4-3 0 0 0,-1 1 0 0 0,-1-2 0 0 0,-1 0 0 0 0,-2-2 0 0 0,-1 0 0 0 0,-2 0 0 0 0,-2 1 0 0 0,-2-1 0 0 0,1-1 0 0 0,0 1 0 0 0,5 2 0 0 0,2 0 0 0 0,6 0 0 0 0,3-1 0 0 0,-3-1 0 0 0,-6 0 0 0 0,-5 0 0 0 0,-4-1 0 0 0,-4 0 0 0 0,-2-1 0 0 0,-2 0 0 0 0,1-1 0 0 0,0 0 0 0 0,1 0 0 0 0,0 0 0 0 0,1 1 0 0 0,0-1 0 0 0,0 0 0 0 0,-1 1 0 0 0,0-1 0 0 0,-2-1 0 0 0,-1-1 0 0 0,-2-1 0 0 0,0 0 0 0 0,-2-1 0 0 0,0-1 0 0 0,0 0 0 0 0,-1 0 0 0 0,1 0 0 0 0,0 0 0 0 0,0 1 0 0 0,0 0 0 0 0,0 0 0 0 0,0-2 0 0 0,0-1 0 0 0,-1 1 0 0 0,-1 0 0 0 0,1 1 0 0 0,-1 1 0 0 0,0-1 0 0 0,-1 1 0 0 0,0 0 0 0 0,-1 1 0 0 0,1-1 0 0 0,-2 0 0 0 0,1 0 0 0 0,-3 1 0 0 0,2-1 0 0 0,-1 1 0 0 0,1 1 0 0 0,1 0 0 0 0,0 0 0 0 0,1 2 0 0 0,0-1 0 0 0,0-1 0 0 0,0 0 0 0 0,-2-2 0 0 0,1-2 0 0 0,-2 0 0 0 0,2 0 0 0 0,-1 0 0 0 0,1 1 0 0 0,1 2 0 0 0,0 0 0 0 0,0 0 0 0 0,-1 0 0 0 0,0-1 0 0 0,-1-1 0 0 0,-1 1 0 0 0,1-1 0 0 0,0 4 0 0 0,3 8 0 0 0,1 6 0 0 0,3 4 0 0 0,0 8 0 0 0,4 14 0 0 0,3 14 0 0 0,1 8 0 0 0,-1-1 0 0 0,-1-3 0 0 0,0 0 0 0 0,-1-6 0 0 0,-2-7 0 0 0,-1-6 0 0 0,0 0 0 0 0,-1 3 0 0 0,1 4 0 0 0,-1-1 0 0 0,2-4 0 0 0,0-5 0 0 0,1-8 0 0 0,0-7 0 0 0,0-5 0 0 0,0-6 0 0 0,0-4 0 0 0,3-5 0 0 0,2-4 0 0 0,1-3 0 0 0,0-2 0 0 0,-2 0 0 0 0,-2 1 0 0 0,0-1 0 0 0,2-6 0 0 0,1-4 0 0 0,0 2 0 0 0,-3 2 0 0 0,-1 2 0 0 0,-2 4 0 0 0,-1 2 0 0 0,-1 0 0 0 0,2 3 0 0 0,0 0 0 0 0,-1 1 0 0 0,-1 0 0 0 0,-1 0 0 0 0,0 0 0 0 0,-3 0 0 0 0,-1-1 0 0 0,-1 0 0 0 0,-3 1 0 0 0,-1-1 0 0 0,-1-1 0 0 0,-2 0 0 0 0,1 1 0 0 0,0 0 0 0 0,1 2 0 0 0,4 2 0 0 0,3 2 0 0 0,3 2 0 0 0,3 1 0 0 0,1 0 0 0 0,2 1 0 0 0,-1 0 0 0 0,1 0 0 0 0,-1-1 0 0 0,-1 0 0 0 0,1-1 0 0 0,2 0 0 0 0,2 0 0 0 0,1 0 0 0 0,-2 0 0 0 0,-1-1 0 0 0,0-1 0 0 0,2 1 0 0 0,5-1 0 0 0,0 0 0 0 0,0-1 0 0 0,-3-1 0 0 0,-4 0 0 0 0,-1-1 0 0 0,-3-1 0 0 0,-2-1 0 0 0,-2 0 0 0 0,0-1 0 0 0,0 2 0 0 0,0-1 0 0 0,0-1 0 0 0,-1 1 0 0 0,0 0 0 0 0,0-1 0 0 0,0 0 0 0 0,0-1 0 0 0,0 0 0 0 0,0 0 0 0 0,-1 0 0 0 0,0 0 0 0 0,-1 1 0 0 0,1 0 0 0 0,1 0 0 0 0,-1 0 0 0 0,1 1 0 0 0,-1-1 0 0 0,-1 0 0 0 0,1 0 0 0 0,-1-1 0 0 0,0 0 0 0 0,1 0 0 0 0,-2 1 0 0 0,1 1 0 0 0,0 0 0 0 0,-1 0 0 0 0,1 0 0 0 0,1-1 0 0 0,0 1 0 0 0,0-1 0 0 0,1 0 0 0 0,0 1 0 0 0,1-1 0 0 0,1 0 0 0 0,0 0 0 0 0,1 0 0 0 0,1 0 0 0 0,-1 1 0 0 0,1-1 0 0 0,-1 1 0 0 0,0 0 0 0 0,0 1 0 0 0,0-1 0 0 0,0 0 0 0 0,1 0 0 0 0,-1 1 0 0 0,0 0 0 0 0,-1-1 0 0 0,-1 0 0 0 0,-1-1 0 0 0,0 1 0 0 0,0-1 0 0 0,0 0 0 0 0,0 0 0 0 0,-1 0 0 0 0,-1 0 0 0 0,-1 0 0 0 0,2 3 0 0 0,11 36 0 0 0,16 40 0 0 0,17 41 0 0 0,13 29 0 0 0,5 10 0 0 0,10-1 0 0 0,14-5 0 0 0,13-15 0 0 0,24-9 0 0 0,20-13 0 0 0,23-9 0 0 0,56-1 0 0 0,38-1 0 0 0,47-5 0 0 0,19-7 0 0 0,22-9 0 0 0,-16-15 0 0 0,-44-17 0 0 0,-68-18 0 0 0,-66-12 0 0 0,-58-11 0 0 0,-42-10 0 0 0,-30-6 0 0 0,-5-22 0 0 0,-2-15 0 0 0,0-17 0 0 0,-2-12 0 0 0,-5-11 0 0 0,-10-20 0 0 0,-8-5 0 0 0,-4 7 0 0 0,-3 18 0 0 0,1 14 0 0 0,-12-12 0 0 0,-6-1 0 0 0,-5 3 0 0 0,2 12 0 0 0,6 13 0 0 0,6 16 0 0 0,6 5 0 0 0,5 7 0 0 0,3 5 0 0 0,-2-3 0 0 0,1 2 0 0 0,1 4 0 0 0,2 4 0 0 0,3 5 0 0 0,1 3 0 0 0,0 0 0 0 0,0 3 0 0 0,-1-1 0 0 0,-1 0 0 0 0,-1 1 0 0 0,-1 0 0 0 0,0 0 0 0 0,0 3 0 0 0,1 0 0 0 0,-1-1 0 0 0,-2 0 0 0 0,-3-1 0 0 0,0 0 0 0 0,-3 0 0 0 0,-3-1 0 0 0,0 2 0 0 0,4 0 0 0 0,2 2 0 0 0,2 0 0 0 0,-1-2 0 0 0,-4-2 0 0 0,-2 0 0 0 0,0 0 0 0 0,1 2 0 0 0,3 1 0 0 0,2 0 0 0 0,3 2 0 0 0,2 0 0 0 0,1 0 0 0 0,0 0 0 0 0,0 0 0 0 0,-1-2 0 0 0,0 0 0 0 0,0-1 0 0 0,-4-1 0 0 0,-1 0 0 0 0,2 1 0 0 0,1 0 0 0 0,1-1 0 0 0,0 0 0 0 0,1 0 0 0 0,0 1 0 0 0,2-1 0 0 0,0 2 0 0 0,2 0 0 0 0,-1 1 0 0 0,0-1 0 0 0,1 0 0 0 0,0 0 0 0 0,0-1 0 0 0,0 0 0 0 0,-1 0 0 0 0,-1 0 0 0 0,0-1 0 0 0,1 2 0 0 0,-1-4 0 0 0,0-1 0 0 0,-1 0 0 0 0,2 1 0 0 0,0 1 0 0 0,1 0 0 0 0,0 1 0 0 0,0-1 0 0 0,1 1 0 0 0,0 1 0 0 0,1-1 0 0 0,-1 2 0 0 0,0 0 0 0 0,1 1 0 0 0,0-1 0 0 0,0 0 0 0 0,-1 0 0 0 0,1-1 0 0 0,-1 1 0 0 0,0-2 0 0 0,-1 1 0 0 0,0 0 0 0 0,1 0 0 0 0,0 0 0 0 0,0 1 0 0 0,-1-1 0 0 0,1 1 0 0 0,-1-1 0 0 0,0 0 0 0 0,0 0 0 0 0,0 0 0 0 0,0 1 0 0 0,0-1 0 0 0,1 0 0 0 0,1 0 0 0 0,-1 0 0 0 0,0 0 0 0 0,1 0 0 0 0,0 0 0 0 0,0-1 0 0 0,1-1 0 0 0,0 5 0 0 0,0 5 0 0 0,0 8 0 0 0,-3 11 0 0 0,0 11 0 0 0,-2 9 0 0 0,0 7 0 0 0,0 4 0 0 0,0 3 0 0 0,-1-4 0 0 0,2-1 0 0 0,1-8 0 0 0,2-6 0 0 0,0-7 0 0 0,0-5 0 0 0,0-2 0 0 0,-1 0 0 0 0,1 2 0 0 0,-1-1 0 0 0,1-4 0 0 0,1-2 0 0 0,0-4 0 0 0,0-2 0 0 0,0-3 0 0 0,0 0 0 0 0,1-1 0 0 0,0 0 0 0 0,0 2 0 0 0,0-1 0 0 0,1 0 0 0 0,0-1 0 0 0,-1 0 0 0 0,0 0 0 0 0,1-1 0 0 0,0 0 0 0 0,-1 1 0 0 0,0 0 0 0 0,1 0 0 0 0,0-1 0 0 0,-1 1 0 0 0,1 1 0 0 0,0 0 0 0 0,0 0 0 0 0,0-1 0 0 0,0 0-16383 0 0,-1-1 16383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5T18:21:07.9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40234 28457 16383 0 0,'-1'0'0'0'0,"0"1"0"0"0,-2 0 0 0 0,0 1 0 0 0,-1 2 0 0 0,-1 0 0 0 0,-1 2 0 0 0,0 1 0 0 0,0 1 0 0 0,1 0 0 0 0,2 1 0 0 0,-1 0 0 0 0,1 1 0 0 0,2-1 0 0 0,-1 1 0 0 0,2-2 0 0 0,0-1 0 0 0,-1-1 0 0 0,0-1 0 0 0,-1-1 0 0 0,2 1 0 0 0,-1 0 0 0 0,0-1 0 0 0,-1 0 0 0 0,1 0 0 0 0,0 1 0 0 0,-1-1 0 0 0,0 0 0 0 0,1-3 0 0 0,-1-5 0 0 0,0-3 0 0 0,0-1 0 0 0,1 0 0 0 0,0-1 0 0 0,1 1 0 0 0,-1 1 0 0 0,-3 1 0 0 0,0 0 0 0 0,-2 1 0 0 0,0 1 0 0 0,-1 2 0 0 0,2 1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6-05T18:21:07.9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30095 17488 16383 0 0,'4'-2'0'0'0,"7"-1"0"0"0,5-5 0 0 0,1 1 0 0 0,2-4 0 0 0,-1 4 0 0 0,5 31 0 0 0,1 16 0 0 0,-4 5 0 0 0,-4-4 0 0 0,-4-12 0 0 0,-5-17 0 0 0,-3-30 0 0 0,-3-25 0 0 0,1-12 0 0 0,0-1 0 0 0,0 5 0 0 0,-1 10 0 0 0,0 10 0 0 0,-2 14 0 0 0,-5 29 0 0 0,-11 53 0 0 0,-6 34 0 0 0,-7 14 0 0 0,-5 8 0 0 0,3-12 0 0 0,5-22 0 0 0,8-25 0 0 0,5-25 0 0 0,5-33 0 0 0,5-22 0 0 0,2-12 0 0 0,2 2 0 0 0,1 6 0 0 0,0 61 0 0 0,0 36 0 0 0,-4 26 0 0 0,-4 1 0 0 0,0-10 0 0 0,0-24 0 0 0,3-30 0 0 0,3-33 0 0 0,5-22 0 0 0,3-9 0 0 0,3 7 0 0 0,5 42 0 0 0,-1 35 0 0 0,-2 21 0 0 0,-6 10 0 0 0,-5-7 0 0 0,-2-16 0 0 0,-2-20 0 0 0,-1-19 0 0 0,0-19 0 0 0,2-19 0 0 0,0-12 0 0 0,0-6 0 0 0,0 4 0 0 0,-8 26 0 0 0,-8 25 0 0 0,-10 28 0 0 0,-7 25 0 0 0,1 5 0 0 0,6-11 0 0 0,6-25 0 0 0,4-33 0 0 0,1-40 0 0 0,-1-34 0 0 0,-2-28 0 0 0,4-18 0 0 0,4 6 0 0 0,4 18 0 0 0,4 26 0 0 0,25 69 0 0 0,22 65 0 0 0,8 39 0 0 0,0 27 0 0 0,-9-12 0 0 0,-12-25 0 0 0,-10-36 0 0 0,-15-71 0 0 0,-7-54 0 0 0,-3-52 0 0 0,-2-35 0 0 0,1-20 0 0 0,5 5 0 0 0,2 22 0 0 0,1 33 0 0 0,1 40 0 0 0,-1 64 0 0 0,-6 78 0 0 0,-7 72 0 0 0,-12 50 0 0 0,-7 24 0 0 0,-2-8 0 0 0,3-38 0 0 0,4-53 0 0 0,-3-68 0 0 0,-2-57 0 0 0,0-50 0 0 0,5-29 0 0 0,7-3 0 0 0,6 10 0 0 0,5 18 0 0 0,9 23 0 0 0,4 20 0 0 0,5 23 0 0 0,0 12 0 0 0,-1-2 0 0 0,-3-6 0 0 0,-5-20 0 0 0,-4-12 0 0 0,1 3 0 0 0,9 36 0 0 0,13 47 0 0 0,11 31 0 0 0,3 10 0 0 0,-2-13 0 0 0,-8-23 0 0 0,-8-25 0 0 0,-3-26 0 0 0,15-57 0 0 0,28-59 0 0 0,36-62 0 0 0,29-48 0 0 0,5-10 0 0 0,-7 11 0 0 0,-24 37 0 0 0,-28 51 0 0 0,-26 83 0 0 0,-20 79 0 0 0,-18 58 0 0 0,-10 16 0 0 0,-4-12 0 0 0,0-28 0 0 0,6-50 0 0 0,3-57 0 0 0,6-51 0 0 0,3-35 0 0 0,-1-10 0 0 0,-1 10 0 0 0,-2 25 0 0 0,-1 28 0 0 0,-1 77 0 0 0,-2 60 0 0 0,0 36 0 0 0,0 3 0 0 0,0-17 0 0 0,-2-30 0 0 0,-17-95 0 0 0,-15-85 0 0 0,-12-57 0 0 0,-1-15 0 0 0,6 22 0 0 0,10 48 0 0 0,16 131 0 0 0,16 114 0 0 0,8 81 0 0 0,7 29 0 0 0,0-15 0 0 0,-2-45 0 0 0,-3-59 0 0 0,-9-77 0 0 0,-4-74 0 0 0,-2-67 0 0 0,0-59 0 0 0,0-37 0 0 0,6-14 0 0 0,5 14 0 0 0,2 31 0 0 0,1 42 0 0 0,-2 37 0 0 0,0 40 0 0 0,2 40 0 0 0,1 20 0 0 0,-2 8 0 0 0,-1-5 0 0 0,-2-40 0 0 0,-1-59 0 0 0,-3-58 0 0 0,-1-26 0 0 0,0 7 0 0 0,-1 35 0 0 0,-6 85 0 0 0,-1 65 0 0 0,-4 47 0 0 0,0 10 0 0 0,2-10 0 0 0,1-20 0 0 0,-2-49 0 0 0,-5-59 0 0 0,1-50 0 0 0,-3-41 0 0 0,3-5 0 0 0,2 15 0 0 0,4 35 0 0 0,13 65 0 0 0,9 50 0 0 0,5 33 0 0 0,-1 10 0 0 0,-3-15 0 0 0,-10-63 0 0 0,-9-57 0 0 0,-10-50 0 0 0,-4-12 0 0 0,1 19 0 0 0,4 41 0 0 0,2 33 0 0 0,1 18 0 0 0,0 7 0 0 0,-5-23 0 0 0,-1-17 0 0 0,-1-4 0 0 0,3 5 0 0 0,3 9 0 0 0,3 10 0 0 0,3 9 0 0 0,1 5 0 0 0,1-1 0 0 0,-1 0 0 0 0,1 0 0 0 0,0 2 0 0 0,-1 1 0 0 0,0 2 0 0 0,1 2 0 0 0,-2 1 0 0 0,0 2 0 0 0,0 1 0 0 0,0 1 0 0 0,-1-1 0 0 0,-2-2 0 0 0,-1 0 0 0 0,-1 0 0 0 0,1 1 0 0 0,0 0 0 0 0,1-1 0 0 0,1-2 0 0 0,2-1 0 0 0,1 1 0 0 0,2-1 0 0 0,1-1 0 0 0,1 2 0 0 0,0-2 0 0 0,0 1 0 0 0,0-2 0 0 0,1-1 0 0 0,0-1 0 0 0,3-2 0 0 0,-1 1 0 0 0,2 2 0 0 0,-1 2 0 0 0,1 0 0 0 0,-1 1 0 0 0,1 0 0 0 0,0 2 0 0 0,1-2 0 0 0,1 1 0 0 0,1 0 0 0 0,-2 1 0 0 0,1 0 0 0 0,1-1 0 0 0,-1-1 0 0 0,0 3 0 0 0,0 0 0 0 0,-1 1 0 0 0,0-1 0 0 0,0 1 0 0 0,1-2 0 0 0,0 0 0 0 0,0 0 0 0 0,3-2 0 0 0,0 0 0 0 0,-1 0 0 0 0,0 0 0 0 0,-2 2 0 0 0,0 1 0 0 0,-1 1 0 0 0,-1 2 0 0 0,1 0 0 0 0,2-2 0 0 0,0 0 0 0 0,2-2 0 0 0,-1 0 0 0 0,0 2 0 0 0,0 0 0 0 0,-1 0 0 0 0,1 0 0 0 0,-1 1 0 0 0,0 0 0 0 0,0 0 0 0 0,0 0 0 0 0,1-2 0 0 0,0 1 0 0 0,-1 0 0 0 0,-2 1 0 0 0,0 1 0 0 0,-1 0 0 0 0,-1 1 0 0 0,0-1 0 0 0,0 0 0 0 0,1-1 0 0 0,1-1 0 0 0,1 0 0 0 0,-1-1 0 0 0,0 1 0 0 0,-1 0 0 0 0,0 1 0 0 0,1-1 0 0 0,-2 0 0 0 0,2 0 0 0 0,-1 1 0 0 0,0 0 0 0 0,1 0 0 0 0,-2 1 0 0 0,1 1 0 0 0,-1-1 0 0 0,0-1 0 0 0,1 0 0 0 0,1-1 0 0 0,0 0 0 0 0,-1 0 0 0 0,0 1 0 0 0,0 1 0 0 0,-1 0 0 0 0,1 0 0 0 0,0 1 0 0 0,1 0 0 0 0,-1 0 0 0 0,1 0 0 0 0,-1 6 0 0 0,-2 21 0 0 0,0 13 0 0 0,-2 4 0 0 0,-1-5 0 0 0,1-4 0 0 0,-2-5 0 0 0,1-5 0 0 0,0-3 0 0 0,0 9 0 0 0,0 2 0 0 0,-1 3 0 0 0,1 8 0 0 0,0 3 0 0 0,0 2 0 0 0,0-2 0 0 0,-3 4 0 0 0,-1 2 0 0 0,0-3 0 0 0,0 5 0 0 0,0-1 0 0 0,0-8 0 0 0,1-7 0 0 0,0-9 0 0 0,2-7 0 0 0,0-4 0 0 0,1 2 0 0 0,0-2 0 0 0,0 3 0 0 0,0 0 0 0 0,0 0 0 0 0,0 2 0 0 0,0 2 0 0 0,0-2 0 0 0,2 3 0 0 0,1 4 0 0 0,1-1 0 0 0,1-1 0 0 0,2 0 0 0 0,0 0 0 0 0,-1-4 0 0 0,-1-1 0 0 0,-1-3 0 0 0,1-2 0 0 0,-2-3 0 0 0,0-2 0 0 0,0 0 0 0 0,0 0 0 0 0,1 1 0 0 0,1 4 0 0 0,0 2 0 0 0,1 0 0 0 0,-1 4 0 0 0,0 0 0 0 0,0-1 0 0 0,-2-2 0 0 0,-1-1 0 0 0,-1 0 0 0 0,0 2 0 0 0,-1 1 0 0 0,0 0 0 0 0,0 0 0 0 0,-1-2 0 0 0,1-2 0 0 0,-2 3 0 0 0,-1 0 0 0 0,1 0 0 0 0,-1-2 0 0 0,2 2 0 0 0,-1-1 0 0 0,-1-4 0 0 0,1 0 0 0 0,1-1 0 0 0,0 1 0 0 0,1-1 0 0 0,-1-1 0 0 0,1 3 0 0 0,0 3 0 0 0,0 0 0 0 0,1-2 0 0 0,-1-1 0 0 0,0 3 0 0 0,0 1 0 0 0,1-2 0 0 0,3 2 0 0 0,2 0 0 0 0,0-1 0 0 0,0-1 0 0 0,0-2 0 0 0,2-2 0 0 0,-2-1 0 0 0,0-3 0 0 0,-1 0 0 0 0,0-2 0 0 0,-1-1 0 0 0,0-2 0 0 0,1-1 0 0 0,1 1 0 0 0,1-2 0 0 0,2 2 0 0 0,1-1 0 0 0,1 1 0 0 0,5-1 0 0 0,3 1 0 0 0,-1 0 0 0 0,-1-1 0 0 0,0-1 0 0 0,0-1 0 0 0,-2 0 0 0 0,16-1 0 0 0,5 0 0 0 0,-2 1 0 0 0,-5 1 0 0 0,-4 0 0 0 0,-4-1 0 0 0,-5 0 0 0 0,-1-1 0 0 0,-2 1 0 0 0,-1 0 0 0 0,-1 1 0 0 0,-1 0 0 0 0,-1-1 0 0 0,1 1 0 0 0,-1 2 0 0 0,-1 3 0 0 0,-2 1 0 0 0,-1 1 0 0 0,-1 1 0 0 0,-1-1 0 0 0,0-1 0 0 0,-2 0 0 0 0,-15 5 0 0 0,-18 8 0 0 0,-36 10 0 0 0,-13 1 0 0 0,7-4 0 0 0,13-7 0 0 0,19-5 0 0 0,16-7 0 0 0,16-3 0 0 0,23-4 0 0 0,35-6 0 0 0,36-2 0 0 0,17-4 0 0 0,4 0 0 0 0,-3 1 0 0 0,-18 3 0 0 0,-19 1 0 0 0,-21 1 0 0 0,-16 2 0 0 0,-11 0 0 0 0,-5 1 0 0 0,-5 0 0 0 0,1-1 0 0 0,-1 0 0 0 0,1 1 0 0 0,-2-1 0 0 0,0-2 0 0 0,1-1 0 0 0,2-3 0 0 0,1-3 0 0 0,1 0 0 0 0,-1-1 0 0 0,0 0 0 0 0,-1 0 0 0 0,-2-1 0 0 0,-1 0 0 0 0,0-1 0 0 0,-2-2 0 0 0,-2 2 0 0 0,0-1 0 0 0,-2 2 0 0 0,0 1 0 0 0,0 2 0 0 0,0 0 0 0 0,-1 2 0 0 0,0-2 0 0 0,-1 0 0 0 0,0 0 0 0 0,-1 2 0 0 0,0 1 0 0 0,1-1 0 0 0,0-1 0 0 0,1 0 0 0 0,0 0 0 0 0,1 0 0 0 0,-2-1 0 0 0,1 0 0 0 0,-1-5 0 0 0,1-1 0 0 0,0-4 0 0 0,-1-1 0 0 0,0 0 0 0 0,0 2 0 0 0,0 2 0 0 0,1 0 0 0 0,1 2 0 0 0,-3-4 0 0 0,1 0 0 0 0,-1 1 0 0 0,1 1 0 0 0,1 3 0 0 0,0 3 0 0 0,0 1 0 0 0,1 1 0 0 0,0-1 0 0 0,0-4 0 0 0,1-2 0 0 0,-1 1 0 0 0,0 0 0 0 0,1 1 0 0 0,1 2 0 0 0,0-1 0 0 0,-1 2 0 0 0,2-1 0 0 0,-1 0 0 0 0,0 2 0 0 0,0 0 0 0 0,0-1 0 0 0,1 0 0 0 0,0 1 0 0 0,0-1 0 0 0,0-1 0 0 0,-1 0 0 0 0,-1 0 0 0 0,1 0 0 0 0,0-4 0 0 0,0-6 0 0 0,-1-2 0 0 0,-1 1 0 0 0,-2 1 0 0 0,1 3 0 0 0,-1 4 0 0 0,0 2 0 0 0,-1 3 0 0 0,1 1 0 0 0,-1 2 0 0 0,0 1 0 0 0,-1 0 0 0 0,-1 1 0 0 0,-5-2 0 0 0,-5-1 0 0 0,-5 0 0 0 0,-13-3 0 0 0,-2 1 0 0 0,-3 3 0 0 0,0-1 0 0 0,5 2 0 0 0,5 2 0 0 0,4 2 0 0 0,6 3 0 0 0,2 0 0 0 0,-2 2 0 0 0,1 1 0 0 0,-3 2 0 0 0,-1-1 0 0 0,-9 3 0 0 0,-3 0 0 0 0,-2 2 0 0 0,3-1 0 0 0,4-2 0 0 0,2 0 0 0 0,4-2 0 0 0,-1 1 0 0 0,1-1 0 0 0,-2-1 0 0 0,2 0 0 0 0,1-1 0 0 0,3 0 0 0 0,1-2 0 0 0,4 0 0 0 0,0 0 0 0 0,2-1 0 0 0,1 1 0 0 0,4 3 0 0 0,31 6 0 0 0,30 4 0 0 0,19 1 0 0 0,9 0 0 0 0,4 2 0 0 0,-7-1 0 0 0,-4 3 0 0 0,-9 1 0 0 0,-10-1 0 0 0,-11-2 0 0 0,-13-5 0 0 0,-12-2 0 0 0,-9-1 0 0 0,-23 15 0 0 0,-12 5 0 0 0,-8 2 0 0 0,-5-2 0 0 0,1-3 0 0 0,3-5 0 0 0,6-5 0 0 0,6-3 0 0 0,7-3 0 0 0,5-2 0 0 0,2-1 0 0 0,3 0 0 0 0,2 0 0 0 0,2 2 0 0 0,2 2 0 0 0,5 5 0 0 0,17 12 0 0 0,17 5 0 0 0,4-3 0 0 0,0-6 0 0 0,-6-7 0 0 0,-10-3 0 0 0,-10 8 0 0 0,-11 13 0 0 0,-12 14 0 0 0,-5 2 0 0 0,-5 4 0 0 0,-2-4 0 0 0,1-8 0 0 0,3-10 0 0 0,2-8 0 0 0,3-6 0 0 0,3-6 0 0 0,1-3 0 0 0,2-1 0 0 0,0 0 0 0 0,1-1 0 0 0,-1 1 0 0 0,1 1 0 0 0,1 1 0 0 0,1 1 0 0 0,2-2 0 0 0,2-1 0 0 0,-1-1 0 0 0,0 0 0 0 0,0 0 0 0 0,0-1 0 0 0,0-2 0 0 0,0-1 0 0 0,5-1 0 0 0,7-4 0 0 0,3-2 0 0 0,0-2 0 0 0,-3 1 0 0 0,-2 1 0 0 0,-3-1 0 0 0,-3 1 0 0 0,1 5 0 0 0,8 21 0 0 0,5 14 0 0 0,-1 6 0 0 0,-3 1 0 0 0,-4 1 0 0 0,-5-6 0 0 0,-3-8 0 0 0,-4-2 0 0 0,-2-6 0 0 0,-2-4 0 0 0,-1-1 0 0 0,1-4 0 0 0,-1-1 0 0 0,0-1 0 0 0,-1-1 0 0 0,0 0 0 0 0,0 1 0 0 0,1-1 0 0 0,-1 5 0 0 0,2 2 0 0 0,0 1 0 0 0,-1-1 0 0 0,2 1 0 0 0,-1-2 0 0 0,0-1 0 0 0,0 2 0 0 0,0 0 0 0 0,0-1 0 0 0,0 0 0 0 0,0-1 0 0 0,0-1 0 0 0,0 0 0 0 0,0 2 0 0 0,0 2 0 0 0,0 1 0 0 0,-1-1 0 0 0,-1-2 0 0 0,0-2 0 0 0,0 1 0 0 0,1-3 0 0 0,1 0 0 0 0,-1-3 0 0 0,0-2 0 0 0,-1-11 0 0 0,-4-39 0 0 0,-2-46 0 0 0,-4-47 0 0 0,0-41 0 0 0,-2-11 0 0 0,1 7 0 0 0,3 8 0 0 0,4 30 0 0 0,2 34 0 0 0,2 28 0 0 0,1 27 0 0 0,1 19 0 0 0,2 16 0 0 0,1 9 0 0 0,0 7 0 0 0,1 2 0 0 0,3 5 0 0 0,18 23 0 0 0,12 21 0 0 0,5 14 0 0 0,-1 3 0 0 0,-8-7 0 0 0,-8-11 0 0 0,-10-13 0 0 0,-6-10 0 0 0,-3-8 0 0 0,-4-6 0 0 0,0-2 0 0 0,1-1 0 0 0,1-1 0 0 0,2-2 0 0 0,-1 1 0 0 0,1-2 0 0 0,0 1 0 0 0,1-1 0 0 0,1 1 0 0 0,2-1 0 0 0,0-2 0 0 0,-1 2 0 0 0,0-1 0 0 0,0 0 0 0 0,0 1 0 0 0,4 0 0 0 0,3 2 0 0 0,4 2 0 0 0,1-1 0 0 0,-2-2 0 0 0,-3-1 0 0 0,2-1 0 0 0,4-2 0 0 0,4 0 0 0 0,4-1 0 0 0,-1-1 0 0 0,-6 1 0 0 0,-4 0 0 0 0,-4 1 0 0 0,-2 2 0 0 0,0 0 0 0 0,0 2 0 0 0,0 0 0 0 0,0 1 0 0 0,-1-1 0 0 0,-1 0 0 0 0,-1-2 0 0 0,-3 1 0 0 0,1 1 0 0 0,1-1 0 0 0,-1 1 0 0 0,1 0 0 0 0,3 3 0 0 0,0-1 0 0 0,0 1 0 0 0,-1 0 0 0 0,1-1 0 0 0,-2 0 0 0 0,1-1 0 0 0,1-1 0 0 0,-2-2 0 0 0,0 0 0 0 0,0-2 0 0 0,1-1 0 0 0,-2 2 0 0 0,0-1 0 0 0,0 1 0 0 0,0 0 0 0 0,1 1 0 0 0,1 0 0 0 0,1 1 0 0 0,0-1 0 0 0,-2-1 0 0 0,-1 0 0 0 0,-2 1 0 0 0,0 0 0 0 0,-1 1 0 0 0,1 0 0 0 0,1 1 0 0 0,-2 1 0 0 0,0 1 0 0 0,0 0 0 0 0,0 1 0 0 0,-2 1 0 0 0,-1-1 0 0 0,1 0 0 0 0,-2 1 0 0 0,1-1 0 0 0,1 3 0 0 0,0 1 0 0 0,-1-1 0 0 0,0 0 0 0 0,0-2 0 0 0,-1-2 0 0 0,0 0 0 0 0,1-1 0 0 0,1 1 0 0 0,2 0 0 0 0,0 1 0 0 0,3 0 0 0 0,2 2 0 0 0,1 0 0 0 0,1 0 0 0 0,1 0 0 0 0,1-1 0 0 0,0-1 0 0 0,1-2 0 0 0,4 1 0 0 0,-1 0 0 0 0,-1-3 0 0 0,-3 1 0 0 0,-2-2 0 0 0,0 0 0 0 0,-1 0 0 0 0,-1 0 0 0 0,0-1 0 0 0,-1 1 0 0 0,-1-1 0 0 0,4 4 0 0 0,2 3 0 0 0,3-1 0 0 0,-1 1 0 0 0,0-1 0 0 0,-3 0 0 0 0,-2-1 0 0 0,-1 0 0 0 0,-2-2 0 0 0,-1 0 0 0 0,-1 0 0 0 0,-1-1 0 0 0,1 0 0 0 0,1 1 0 0 0,2 1 0 0 0,1-1 0 0 0,0 2 0 0 0,3 0 0 0 0,0-1 0 0 0,1 1 0 0 0,1 1 0 0 0,4 0 0 0 0,-1-1 0 0 0,0 0 0 0 0,-1 0 0 0 0,-2-1 0 0 0,-2-2 0 0 0,-1 0 0 0 0,-1 0 0 0 0,-2-2 0 0 0,0-1 0 0 0,-3 2 0 0 0,-1-1 0 0 0,5 2 0 0 0,2 1 0 0 0,1 2 0 0 0,2 0 0 0 0,0 1 0 0 0,-1 0 0 0 0,-2 1 0 0 0,0-1 0 0 0,0 2 0 0 0,0 0 0 0 0,0 1 0 0 0,-2 1 0 0 0,-1-1 0 0 0,1-1 0 0 0,-2-2 0 0 0,0-1 0 0 0,1 1 0 0 0,0 1 0 0 0,2 1 0 0 0,-1-1 0 0 0,0 0 0 0 0,-3-1 0 0 0,0-2 0 0 0,-1 2 0 0 0,0 0 0 0 0,1-1 0 0 0,3 0 0 0 0,0 2 0 0 0,-1 0 0 0 0,-1-2 0 0 0,-3 0 0 0 0,1-1 0 0 0,1 1 0 0 0,0 1 0 0 0,-1-1 0 0 0,1 2 0 0 0,0 3 0 0 0,1-1 0 0 0,-2 1 0 0 0,0-3 0 0 0,-2-1 0 0 0,-1-1 0 0 0,-1 0 0 0 0,2 5 0 0 0,1 2 0 0 0,0 0 0 0 0,0-2 0 0 0,1 0 0 0 0,-2-2 0 0 0,1-1 0 0 0,-2 0 0 0 0,1 0 0 0 0,-1 1 0 0 0,0 0 0 0 0,0 0 0 0 0,0 1 0 0 0,0-1 0 0 0,-1-5 0 0 0,-1-11 0 0 0,1-10 0 0 0,2-8 0 0 0,1-3 0 0 0,-1 0 0 0 0,2 2 0 0 0,0 4 0 0 0,1 3 0 0 0,1 3 0 0 0,0 2 0 0 0,-1 4 0 0 0,1 4 0 0 0,2 1 0 0 0,2 2 0 0 0,1 0 0 0 0,0 0 0 0 0,0 2 0 0 0,4 1 0 0 0,-1 0 0 0 0,-1 3 0 0 0,-2-1 0 0 0,-2 1 0 0 0,-2 0 0 0 0,0 1 0 0 0,1 0 0 0 0,6 4 0 0 0,1 2 0 0 0,0 0 0 0 0,-2 0 0 0 0,-2-1 0 0 0,-3-1 0 0 0,-1 0 0 0 0,-1 0 0 0 0,-1-2 0 0 0,0-1 0 0 0,-2 0 0 0 0,0-1 0 0 0,0-1 0 0 0,3 0 0 0 0,6-1 0 0 0,4-1 0 0 0,-1 0 0 0 0,4-1 0 0 0,-1-1 0 0 0,-1 0 0 0 0,2 0 0 0 0,-2 0 0 0 0,2-2 0 0 0,0-3 0 0 0,-1 1 0 0 0,9-3 0 0 0,0-1 0 0 0,2 0 0 0 0,-4 1 0 0 0,0 0 0 0 0,-3 0 0 0 0,-4 3 0 0 0,-2 0 0 0 0,-4 1 0 0 0,-2 1 0 0 0,-2 0 0 0 0,-1 0 0 0 0,0 2 0 0 0,-1-2 0 0 0,-2 0 0 0 0,-1-1 0 0 0,1-2 0 0 0,0 0 0 0 0,1-4 0 0 0,-2 0 0 0 0,0-3 0 0 0,-1 1 0 0 0,-1-2 0 0 0,-2-1 0 0 0,-1-4 0 0 0,-1-2 0 0 0,0-3 0 0 0,2-5 0 0 0,1-9 0 0 0,-1-6 0 0 0,0-1 0 0 0,-1 1 0 0 0,0 2 0 0 0,-1-6 0 0 0,-1 3 0 0 0,-1 6 0 0 0,-1 9 0 0 0,0 6 0 0 0,0 7 0 0 0,-1 5 0 0 0,1 2 0 0 0,0 2 0 0 0,2 0 0 0 0,-2 1 0 0 0,1-3 0 0 0,0-1 0 0 0,0-1 0 0 0,0-2 0 0 0,0 1 0 0 0,0-4 0 0 0,-3-13 0 0 0,-2-2 0 0 0,1-9 0 0 0,-1 0 0 0 0,1 0 0 0 0,1 6 0 0 0,0 2 0 0 0,2 6 0 0 0,1 0 0 0 0,1 5 0 0 0,0 1 0 0 0,1 4 0 0 0,-1 2 0 0 0,-1 0 0 0 0,1 1 0 0 0,0 0 0 0 0,0 1 0 0 0,0 0 0 0 0,1-2 0 0 0,0 2 0 0 0,-2-5 0 0 0,-1 0 0 0 0,1 0 0 0 0,0-3 0 0 0,0 0 0 0 0,1 1 0 0 0,1-3 0 0 0,0 1 0 0 0,-2-1 0 0 0,0-8 0 0 0,1 0 0 0 0,-1 1 0 0 0,2 5 0 0 0,-3 0 0 0 0,0 1 0 0 0,0 4 0 0 0,1 2 0 0 0,1-3 0 0 0,0 0 0 0 0,-1 1 0 0 0,0 0 0 0 0,0-2 0 0 0,1-1 0 0 0,0 2 0 0 0,1 2 0 0 0,-1 3 0 0 0,1 0 0 0 0,0 1 0 0 0,0-1 0 0 0,-1 2 0 0 0,-1 1 0 0 0,1 1 0 0 0,-1 1 0 0 0,-1-3 0 0 0,0-2 0 0 0,0 0 0 0 0,1 0 0 0 0,0 1 0 0 0,0 0 0 0 0,0 1 0 0 0,0-1 0 0 0,-6-10 0 0 0,-1-4 0 0 0,0 2 0 0 0,1 2 0 0 0,1 5 0 0 0,1 4 0 0 0,0 1 0 0 0,1 0 0 0 0,1 2 0 0 0,0 1 0 0 0,0-2 0 0 0,-2 1 0 0 0,1 0 0 0 0,-1 1 0 0 0,2-1 0 0 0,-1 2 0 0 0,-1-2 0 0 0,1 1 0 0 0,1 1 0 0 0,0-1 0 0 0,0 0 0 0 0,-1 0 0 0 0,0 1 0 0 0,1 0 0 0 0,0-1 0 0 0,0 1 0 0 0,-1-1 0 0 0,1 0 0 0 0,0 0 0 0 0,0 2 0 0 0,0-2 0 0 0,-2-4 0 0 0,0-2 0 0 0,0 2 0 0 0,1 1 0 0 0,1 4 0 0 0,2 8 0 0 0,4 16 0 0 0,4 18 0 0 0,5 11 0 0 0,-1 0 0 0 0,0-1 0 0 0,-1-5 0 0 0,0-2 0 0 0,-1-2 0 0 0,0 7 0 0 0,-2 17 0 0 0,1 10 0 0 0,-1 15 0 0 0,-1 5 0 0 0,-1-9 0 0 0,-2-4 0 0 0,-1-13 0 0 0,-1-10 0 0 0,0-12 0 0 0,0-10 0 0 0,-2-8 0 0 0,0-4 0 0 0,0-5 0 0 0,1 3 0 0 0,-3 5 0 0 0,-1 4 0 0 0,-1 5 0 0 0,0 3 0 0 0,-1 3 0 0 0,1-2 0 0 0,-1-1 0 0 0,0-3 0 0 0,0 0 0 0 0,-1 1 0 0 0,1-2 0 0 0,-1 0 0 0 0,1-2 0 0 0,2-4 0 0 0,1-3 0 0 0,0-1 0 0 0,1-2 0 0 0,2-1 0 0 0,0 1 0 0 0,1 3 0 0 0,0-1 0 0 0,0 0 0 0 0,0-1 0 0 0,-1-1 0 0 0,-1 1 0 0 0,0-2 0 0 0,1-3 0 0 0,0 0 0 0 0,0-3 0 0 0,1 0 0 0 0,0 1 0 0 0,0-1 0 0 0,-1 2 0 0 0,-1 5 0 0 0,0 1 0 0 0,1 3 0 0 0,-2 1 0 0 0,1-3 0 0 0,-4-8 0 0 0,-8-19 0 0 0,-2-11 0 0 0,-11-21 0 0 0,-2-7 0 0 0,0-1 0 0 0,3 2 0 0 0,4 2 0 0 0,4 6 0 0 0,3 9 0 0 0,6 8 0 0 0,1 6 0 0 0,3 4 0 0 0,2 3 0 0 0,1 4 0 0 0,-2 1 0 0 0,-12 3 0 0 0,-7 0 0 0 0,-12 1 0 0 0,-6 1 0 0 0,-9 3 0 0 0,-2 0 0 0 0,4 1 0 0 0,9-2 0 0 0,9 1 0 0 0,8 0 0 0 0,6-2 0 0 0,4 1 0 0 0,1 0 0 0 0,0-1 0 0 0,0 0 0 0 0,0-1 0 0 0,-4-3 0 0 0,-5 0 0 0 0,-6-3 0 0 0,-1-1 0 0 0,-16-4 0 0 0,-13-4 0 0 0,0 0 0 0 0,-4-1 0 0 0,7 0 0 0 0,8 2 0 0 0,7 0 0 0 0,5 2 0 0 0,6 2 0 0 0,8 3 0 0 0,3 0 0 0 0,3 0 0 0 0,3 1 0 0 0,0-1 0 0 0,0-1 0 0 0,0 0 0 0 0,-1-1 0 0 0,-1 1 0 0 0,-1-2 0 0 0,-22-11 0 0 0,-8-4 0 0 0,-3 0 0 0 0,5 3 0 0 0,8 5 0 0 0,4 3 0 0 0,5 2 0 0 0,4 2 0 0 0,-1-2 0 0 0,2 1 0 0 0,2 1 0 0 0,1 2 0 0 0,3 2 0 0 0,1 2 0 0 0,-1 3 0 0 0,-13 17 0 0 0,-6 9 0 0 0,-1 5 0 0 0,4 1 0 0 0,5-3 0 0 0,5-3 0 0 0,6 0 0 0 0,6 2 0 0 0,3-3 0 0 0,3-3 0 0 0,1-3 0 0 0,1-7 0 0 0,4-5 0 0 0,14-4 0 0 0,11-3 0 0 0,0-1 0 0 0,-2 0 0 0 0,-6 0 0 0 0,-4 0 0 0 0,-4 0 0 0 0,-2 2 0 0 0,-3 2 0 0 0,0 2 0 0 0,0 1 0 0 0,-1 1 0 0 0,0 1 0 0 0,-6-5 0 0 0,-41-34 0 0 0,-26-28 0 0 0,-16-20 0 0 0,-2-9 0 0 0,10 8 0 0 0,16 11 0 0 0,18 14 0 0 0,14 15 0 0 0,9 10 0 0 0,9 10 0 0 0,4 6 0 0 0,3 4 0 0 0,1 5 0 0 0,-1 0 0 0 0,0 1 0 0 0,-1-1 0 0 0,-2-1 0 0 0,-2-2 0 0 0,-2-1 0 0 0,0-2 0 0 0,-2 0 0 0 0,-2-1 0 0 0,1-1 0 0 0,0 2 0 0 0,0 0 0 0 0,1 2 0 0 0,1 1 0 0 0,1 1 0 0 0,0 2 0 0 0,-1-1 0 0 0,-1-1 0 0 0,-4-2 0 0 0,-3-4 0 0 0,-2-1 0 0 0,2 1 0 0 0,0 1 0 0 0,3 1 0 0 0,-9-4 0 0 0,-2-1 0 0 0,0 1 0 0 0,1 2 0 0 0,2-1 0 0 0,4 4 0 0 0,1-1 0 0 0,0 1 0 0 0,3 1 0 0 0,1 0 0 0 0,0 0 0 0 0,0 0 0 0 0,-2-1 0 0 0,-4-3 0 0 0,0 0 0 0 0,-4-2 0 0 0,0-2 0 0 0,2 3 0 0 0,4 2 0 0 0,4 3 0 0 0,0 0 0 0 0,2 2 0 0 0,-4-2 0 0 0,-1-1 0 0 0,1 1 0 0 0,1 1 0 0 0,2 1 0 0 0,1 0 0 0 0,-1 2 0 0 0,2-2 0 0 0,1 2 0 0 0,0 2 0 0 0,2 3 0 0 0,2 5 0 0 0,-3 21 0 0 0,-3 19 0 0 0,1 5 0 0 0,0 0 0 0 0,4-8 0 0 0,1-8 0 0 0,2-10 0 0 0,2-7 0 0 0,8 6 0 0 0,13 9 0 0 0,11 9 0 0 0,7 1 0 0 0,13 10 0 0 0,0-2 0 0 0,6 7 0 0 0,-2-4 0 0 0,-11-10 0 0 0,-11-11 0 0 0,-12-11 0 0 0,-7-8 0 0 0,-3-13 0 0 0,12-22 0 0 0,18-23 0 0 0,18-15 0 0 0,8-8 0 0 0,-5 5 0 0 0,-12 11 0 0 0,-15 12 0 0 0,-14 15 0 0 0,-12 13 0 0 0,-28 20 0 0 0,-17 13 0 0 0,-18 15 0 0 0,-1 0 0 0 0,6-4 0 0 0,13-8 0 0 0,9-11 0 0 0,9-14 0 0 0,6-10 0 0 0,3-3 0 0 0,3-1 0 0 0,0 3 0 0 0,0 5 0 0 0,3 0 0 0 0,5-1 0 0 0,8-4 0 0 0,5-2 0 0 0,5-2 0 0 0,3-3 0 0 0,-1 1 0 0 0,-2-1 0 0 0,-4 3 0 0 0,-2 2 0 0 0,19-17 0 0 0,4-4 0 0 0,3 2 0 0 0,-4 5 0 0 0,-5 6 0 0 0,-2 5 0 0 0,-3 3 0 0 0,-4 2 0 0 0,-4 3 0 0 0,-4 1 0 0 0,-3 1 0 0 0,-2 2 0 0 0,-2 1 0 0 0,4 0 0 0 0,3-2 0 0 0,0 2 0 0 0,0-2 0 0 0,0 2 0 0 0,-4-1 0 0 0,-2 1 0 0 0,-1 1 0 0 0,5 1 0 0 0,12 1 0 0 0,15 0 0 0 0,20 1 0 0 0,13 0 0 0 0,-3 0 0 0 0,-7 1 0 0 0,-14-1 0 0 0,-13 0 0 0 0,-11 0 0 0 0,2 0 0 0 0,10 7 0 0 0,25 10 0 0 0,22 7 0 0 0,9 2 0 0 0,-4-1 0 0 0,-17-4 0 0 0,-19-5 0 0 0,-17-5 0 0 0,-9-1 0 0 0,-6-2 0 0 0,-3 1 0 0 0,-5-2 0 0 0,-2 1 0 0 0,-3 0 0 0 0,-2-1 0 0 0,-1-1 0 0 0,-3 5 0 0 0,0 3 0 0 0,-2 6 0 0 0,0 1 0 0 0,0 1 0 0 0,0-2 0 0 0,-1-4 0 0 0,1-3 0 0 0,0-1 0 0 0,-2-3 0 0 0,0-1 0 0 0,1 0 0 0 0,-2 1 0 0 0,0 0 0 0 0,-1 1 0 0 0,1 0 0 0 0,-2 0 0 0 0,0-1 0 0 0,-1 3 0 0 0,-1-1 0 0 0,-1 1 0 0 0,1 0 0 0 0,1-2 0 0 0,0-1 0 0 0,3-2 0 0 0,0 1 0 0 0,2-1 0 0 0,1 1 0 0 0,-2-2 0 0 0,-1 4 0 0 0,-2 6 0 0 0,-3 7 0 0 0,-1 2 0 0 0,1 0 0 0 0,2-4 0 0 0,2 8 0 0 0,-1 6 0 0 0,1-2 0 0 0,-1 1 0 0 0,0-5 0 0 0,-2-9 0 0 0,-9-29 0 0 0,-10-31 0 0 0,-3-30 0 0 0,0-8 0 0 0,6 2 0 0 0,4 9 0 0 0,6 9 0 0 0,4 12 0 0 0,5 11 0 0 0,2 8 0 0 0,2 7 0 0 0,1 4 0 0 0,3 6 0 0 0,20-4 0 0 0,26-3 0 0 0,45-4 0 0 0,19-4 0 0 0,2-2 0 0 0,-11 4 0 0 0,-22 4 0 0 0,-22 5 0 0 0,-19 2 0 0 0,-15 3 0 0 0,-9 1 0 0 0,-5 0 0 0 0,-2-1 0 0 0,11-2 0 0 0,7-3 0 0 0,1-3 0 0 0,-3 1 0 0 0,-4 2 0 0 0,-7 1 0 0 0,-4 2 0 0 0,-4 0 0 0 0,-4-1 0 0 0,-2-1 0 0 0,-2-1 0 0 0,-1 0 0 0 0,1 0 0 0 0,-1 0 0 0 0,0 1 0 0 0,0 1 0 0 0,0 0 0 0 0,-1 1 0 0 0,0 0 0 0 0,-1 0 0 0 0,0 1 0 0 0,1 1 0 0 0,-1 1 0 0 0,0-2 0 0 0,-1 0 0 0 0,0-1 0 0 0,0-2 0 0 0,0 0 0 0 0,0 0 0 0 0,0 0 0 0 0,0 0 0 0 0,0 1 0 0 0,1 1 0 0 0,-1 0 0 0 0,1 2 0 0 0,1 0 0 0 0,0 1 0 0 0,1 0 0 0 0,-1 1 0 0 0,0-1 0 0 0,1-2 0 0 0,-2-3 0 0 0,0 0 0 0 0,1 0 0 0 0,-1-2 0 0 0,-2-5 0 0 0,0 0 0 0 0,1 1 0 0 0,-1 2 0 0 0,1 2 0 0 0,0 4 0 0 0,0 3 0 0 0,1 1 0 0 0,0-2 0 0 0,-2 2 0 0 0,0-1 0 0 0,-2-1 0 0 0,-3-5 0 0 0,-1-3 0 0 0,-1 1 0 0 0,1 1 0 0 0,2 1 0 0 0,1 3 0 0 0,1 2 0 0 0,1 2 0 0 0,2 1 0 0 0,0 0 0 0 0,0 0 0 0 0,-2-1 0 0 0,1-3 0 0 0,0 0 0 0 0,-1 0 0 0 0,1 0 0 0 0,-1 2 0 0 0,1 1 0 0 0,1 0 0 0 0,-2 0 0 0 0,1 0 0 0 0,0-1 0 0 0,-1 1 0 0 0,1-1 0 0 0,0-1 0 0 0,-1 1 0 0 0,-1 0 0 0 0,-1-2 0 0 0,0 0 0 0 0,0 0 0 0 0,0 1 0 0 0,1-1 0 0 0,1 1 0 0 0,0 1 0 0 0,1-2 0 0 0,-1 0 0 0 0,1 0 0 0 0,0-1 0 0 0,-1 0 0 0 0,1 1 0 0 0,-1 0 0 0 0,1 2 0 0 0,1 1 0 0 0,-1 0 0 0 0,1 0 0 0 0,1 0 0 0 0,-1 0 0 0 0,2-1 0 0 0,-1 0 0 0 0,0 0 0 0 0,1 0 0 0 0,-2-1 0 0 0,0 1 0 0 0,2-2 0 0 0,-2 0 0 0 0,1 0 0 0 0,0 1 0 0 0,-1 0 0 0 0,0-2 0 0 0,0 1 0 0 0,0 0 0 0 0,0 0 0 0 0,-1 1 0 0 0,1 0 0 0 0,0 1 0 0 0,0-1 0 0 0,1 1 0 0 0,0 2 0 0 0,0-1 0 0 0,-1 1 0 0 0,-1-1 0 0 0,1 0 0 0 0,-1-1 0 0 0,-1 1 0 0 0,-1-2 0 0 0,1 1 0 0 0,0 0 0 0 0,0 0 0 0 0,-1-1 0 0 0,0 1 0 0 0,-1 1 0 0 0,0 1 0 0 0,0 1 0 0 0,-1 0 0 0 0,1 1 0 0 0,0 0 0 0 0,0 0 0 0 0,-1 1 0 0 0,1 1 0 0 0,0 1 0 0 0,-2 1 0 0 0,0 0 0 0 0,0 0 0 0 0,1 0 0 0 0,-1 0 0 0 0,1 0 0 0 0,0 2 0 0 0,-2 0 0 0 0,1-1 0 0 0,1 1 0 0 0,0-1 0 0 0,0 1 0 0 0,0 0 0 0 0,1 0 0 0 0,-2-1 0 0 0,0 0 0 0 0,1 0 0 0 0,-1-1 0 0 0,1 0 0 0 0,0 0 0 0 0,0 0 0 0 0,1 0 0 0 0,0 0 0 0 0,1-2 0 0 0,1 0 0 0 0,-1 1 0 0 0,1-1 0 0 0,-1 1 0 0 0,-1-1 0 0 0,0 0 0 0 0,0 0 0 0 0,0 1 0 0 0,1-2 0 0 0,1 1 0 0 0,-1 0 0 0 0,2-1 0 0 0,-1 0 0 0 0,2-1 0 0 0,1-1 0 0 0,-3 14 0 0 0,-1 10 0 0 0,-21 50 0 0 0,-24 34 0 0 0,-11 27 0 0 0,-7 7 0 0 0,5-14 0 0 0,9-15 0 0 0,12-23 0 0 0,12-23 0 0 0,10-20 0 0 0,3-12 0 0 0,0-6 0 0 0,-6 3 0 0 0,-8 7 0 0 0,-11 13 0 0 0,-8 8 0 0 0,-6 10 0 0 0,1-1 0 0 0,-1-2 0 0 0,-5 4 0 0 0,-5-3 0 0 0,6-9 0 0 0,7-12 0 0 0,8-11 0 0 0,8-9 0 0 0,-1-6 0 0 0,2-3 0 0 0,2-3 0 0 0,-5 1 0 0 0,-3-2 0 0 0,1-2 0 0 0,5-3 0 0 0,5-1 0 0 0,7-2 0 0 0,4-1 0 0 0,0-2 0 0 0,1-3 0 0 0,1-1 0 0 0,1-3 0 0 0,3 0 0 0 0,3-1 0 0 0,0-1 0 0 0,0-1 0 0 0,-1-1 0 0 0,2 1 0 0 0,2 0 0 0 0,3 2 0 0 0,0-1 0 0 0,3 0 0 0 0,-1 1 0 0 0,1 0 0 0 0,2 1 0 0 0,0 0 0 0 0,1 1 0 0 0,1-2 0 0 0,0 0 0 0 0,-1-1 0 0 0,-1-2 0 0 0,1 1 0 0 0,-1 0 0 0 0,0 1 0 0 0,0 1 0 0 0,0 1 0 0 0,0 0 0 0 0,0 1 0 0 0,-1 0 0 0 0,0 0 0 0 0,-1 0 0 0 0,2 0 0 0 0,-2 1 0 0 0,1 1 0 0 0,-1-1 0 0 0,-1 0 0 0 0,1 0 0 0 0,-1 0 0 0 0,0-1 0 0 0,0 1 0 0 0,1 1 0 0 0,0 1 0 0 0,0 0 0 0 0,-1-1 0 0 0,1 0 0 0 0,0 0 0 0 0,0 1 0 0 0,0-1 0 0 0,0-1 0 0 0,0 0 0 0 0,-1-1 0 0 0,0-2 0 0 0,0 2 0 0 0,0 0 0 0 0,2 0 0 0 0,-1 1 0 0 0,1 1 0 0 0,1 0 0 0 0,0-2 0 0 0,1-1 0 0 0,1 0 0 0 0,0-1 0 0 0,0 1 0 0 0,0-1 0 0 0,1 0 0 0 0,1-1 0 0 0,2 3 0 0 0,-1 1 0 0 0,0 0 0 0 0,0 1 0 0 0,0 1 0 0 0,1-1 0 0 0,1-1 0 0 0,0 1 0 0 0,-2-2 0 0 0,1 0 0 0 0,1 1 0 0 0,1 0 0 0 0,1-2 0 0 0,0 1 0 0 0,1-1 0 0 0,-1 0 0 0 0,-1 2 0 0 0,-1 0 0 0 0,0 1 0 0 0,1 0 0 0 0,-1 1 0 0 0,0 1 0 0 0,-1-1 0 0 0,0 1 0 0 0,0 0 0 0 0,-1-1 0 0 0,1-1 0 0 0,-1-1 0 0 0,0-1 0 0 0,1 0 0 0 0,-2 0 0 0 0,0-1 0 0 0,-1 1 0 0 0,0 0 0 0 0,0-1 0 0 0,1 1 0 0 0,0 0 0 0 0,-1-1 0 0 0,0 1 0 0 0,-1 0 0 0 0,1 0 0 0 0,-1 0 0 0 0,0-1 0 0 0,0 1 0 0 0,0-1 0 0 0,0-1 0 0 0,-1 0 0 0 0,1 0 0 0 0,0 1 0 0 0,0 0 0 0 0,0 0 0 0 0,0 1 0 0 0,0 0 0 0 0,0 0 0 0 0,0-1 0 0 0,0 1 0 0 0,0 0 0 0 0,0 0 0 0 0,0 0 0 0 0,0 0 0 0 0,0-1 0 0 0,0 1 0 0 0,0 0 0 0 0,0 0 0 0 0,0-1 0 0 0,0 1 0 0 0,0 0 0 0 0,0 4 0 0 0,-11 22 0 0 0,-21 25 0 0 0,-20 15 0 0 0,-23 17 0 0 0,-12 1 0 0 0,-4-5 0 0 0,11-14 0 0 0,16-15 0 0 0,16-13 0 0 0,14-10 0 0 0,11-9 0 0 0,8-7 0 0 0,4-10 0 0 0,5-7 0 0 0,1-3 0 0 0,2-1 0 0 0,1 0 0 0 0,2 2 0 0 0,0 2 0 0 0,0 1 0 0 0,0 1 0 0 0,0 1 0 0 0,2 1 0 0 0,1 1 0 0 0,3-1 0 0 0,0-1 0 0 0,1-1 0 0 0,1 1 0 0 0,1 1 0 0 0,-2 0 0 0 0,-1 3 0 0 0,0 0 0 0 0,-1 2 0 0 0,-1 0 0 0 0,0 1 0 0 0,1 0 0 0 0,1-1 0 0 0,0-1 0 0 0,4-2 0 0 0,2 0 0 0 0,-1-1 0 0 0,0 2 0 0 0,-3 0 0 0 0,-2 1 0 0 0,0 1 0 0 0,-3 0 0 0 0,-1-2 0 0 0,0 2 0 0 0,0-1 0 0 0,1 0 0 0 0,0-2 0 0 0,1 0 0 0 0,0 1 0 0 0,-2-1 0 0 0,0 0 0 0 0,0-1 0 0 0,-2-1 0 0 0,1 0 0 0 0,-1 1 0 0 0,-1-1 0 0 0,1 2 0 0 0,0-1 0 0 0,0 1 0 0 0,0-1 0 0 0,0 1 0 0 0,0 0 0 0 0,0 0 0 0 0,1 0 0 0 0,1 0 0 0 0,0-1 0 0 0,-1 1 0 0 0,0 0 0 0 0,0 0 0 0 0,-1 0 0 0 0,2-1 0 0 0,0 1 0 0 0,-1 0 0 0 0,2 1 0 0 0,0 1 0 0 0,0 1 0 0 0,1 3 0 0 0,-1 21 0 0 0,-1 14 0 0 0,-1 7 0 0 0,0 3 0 0 0,-1-3 0 0 0,0-6 0 0 0,0-5 0 0 0,0-6 0 0 0,0-5 0 0 0,-1-2 0 0 0,3-3 0 0 0,0-3 0 0 0,-1 1 0 0 0,2 0 0 0 0,0 0 0 0 0,1 1 0 0 0,1 2 0 0 0,1-2 0 0 0,-1 0 0 0 0,1-1 0 0 0,0-1 0 0 0,1-1 0 0 0,1-2 0 0 0,1-1 0 0 0,2-1 0 0 0,5 0 0 0 0,3 1 0 0 0,4 0 0 0 0,12 1 0 0 0,4 0 0 0 0,4 1 0 0 0,-6-1 0 0 0,-7-2 0 0 0,-7-2 0 0 0,-7 1 0 0 0,-2-2 0 0 0,-2 0 0 0 0,4 2 0 0 0,1 0 0 0 0,12 4 0 0 0,19 4 0 0 0,16 4 0 0 0,15-2 0 0 0,1-1 0 0 0,-6-2 0 0 0,-5 0 0 0 0,-9-1 0 0 0,-4-2 0 0 0,10 2 0 0 0,5 2 0 0 0,-5 0 0 0 0,-9-1 0 0 0,-11-3 0 0 0,-12-1 0 0 0,-6-1 0 0 0,-1-1 0 0 0,-4-2 0 0 0,0 1 0 0 0,-3 0 0 0 0,-2-1 0 0 0,-6-1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148F5-3231-42E5-95DC-96CB8E70B32A}" type="datetimeFigureOut"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897AD-9BA0-4132-8989-E595F164AA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rmionic_field#Dirac_field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27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It is a similar issue for the PI.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They would struggle to take these processes forward and likely end up ignoring them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Hence we would have a lot of wasted effort.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95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,Sans-Serif"/>
              <a:buChar char="•"/>
            </a:pPr>
            <a:r>
              <a:rPr lang="en-US"/>
              <a:t>Another risk was the need to write tests before any changes could be made to the source code.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However, the output of </a:t>
            </a:r>
            <a:r>
              <a:rPr lang="en-US" err="1"/>
              <a:t>thirring-rhmc</a:t>
            </a:r>
            <a:r>
              <a:rPr lang="en-US"/>
              <a:t>, which you can see an example of here, is stochastic and can change drastically with only small changes to the code.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Hence, is was unclear what outputs we could use for reliable tests.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/>
              <a:t>After talking to the PI we learnt that anything within a region like the one shown would be an accepted output and the number of accepted points (the acceptance rate) is a clear indicator of code correctness.</a:t>
            </a:r>
          </a:p>
          <a:p>
            <a:pPr marL="285750" indent="-285750">
              <a:buFont typeface="Arial,Sans-Serif"/>
              <a:buChar char="•"/>
            </a:pPr>
            <a:r>
              <a:rPr lang="en-US"/>
              <a:t>Therefore, we can see how it was vital to LISTEN to the PI to successfully complete the project within the tight timeframe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69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To manage this risk it is necessary to compromise meaning somethings can't be done within the project.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For example we didn't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Run profiling 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Parallise the code 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Refactor to Julia</a:t>
            </a:r>
          </a:p>
          <a:p>
            <a:pPr marL="742950"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Intorduce CI and some complex agile release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8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This then ensures we are able to complete the key aspects of the project, such as 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The Wilson Kernel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Adding basic tests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Creating documentation for our changes and how to use the test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And Demoing the tests </a:t>
            </a:r>
          </a:p>
          <a:p>
            <a:pPr lvl="1" indent="-1714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This shows how effectively COLLABORATING produces a sucessful project </a:t>
            </a:r>
          </a:p>
          <a:p>
            <a:pPr lvl="1" indent="-171450">
              <a:buFont typeface="Courier New"/>
              <a:buChar char="o"/>
            </a:pPr>
            <a:endParaRPr lang="en-US">
              <a:ea typeface="Calibri"/>
              <a:cs typeface="Calibri"/>
            </a:endParaRPr>
          </a:p>
          <a:p>
            <a:pPr lvl="1" indent="-171450">
              <a:buFont typeface="Courier New"/>
              <a:buChar char="o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9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So success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3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Let's check 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Ah so possibly not completely removed wasted effort.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64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However, we received very positive feedback from the PI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So definitly a success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6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0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Thirring-</a:t>
            </a:r>
            <a:r>
              <a:rPr lang="en-US" err="1">
                <a:ea typeface="Calibri"/>
                <a:cs typeface="Calibri"/>
              </a:rPr>
              <a:t>rhmc</a:t>
            </a:r>
            <a:r>
              <a:rPr lang="en-US">
                <a:ea typeface="Calibri"/>
                <a:cs typeface="Calibri"/>
              </a:rPr>
              <a:t> is the name of a code repository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Our </a:t>
            </a:r>
            <a:r>
              <a:rPr lang="en-US" err="1">
                <a:ea typeface="Calibri"/>
                <a:cs typeface="Calibri"/>
              </a:rPr>
              <a:t>collabration</a:t>
            </a:r>
            <a:r>
              <a:rPr lang="en-US">
                <a:ea typeface="Calibri"/>
                <a:cs typeface="Calibri"/>
              </a:rPr>
              <a:t> was funded by </a:t>
            </a:r>
            <a:r>
              <a:rPr lang="en-US" err="1">
                <a:ea typeface="Calibri"/>
                <a:cs typeface="Calibri"/>
              </a:rPr>
              <a:t>DiRAC</a:t>
            </a:r>
            <a:r>
              <a:rPr lang="en-US">
                <a:ea typeface="Calibri"/>
                <a:cs typeface="Calibri"/>
              </a:rPr>
              <a:t> a high performance computing facility and RSE community.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Myself and Jamie Quinn played the role of RSE and Professor Simon hands was the PI for the project.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To other members of Simon's group also provided support, Johan and Jude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 key thing to mention is, due to commitments and Christmas, we had a tight deadline of 5 weeks to complete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0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7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code models something called the </a:t>
            </a:r>
            <a:r>
              <a:rPr lang="en-US"/>
              <a:t>Thirring Model in 2+1 dimensions (2 </a:t>
            </a:r>
            <a:r>
              <a:rPr lang="en-US" err="1"/>
              <a:t>spacial</a:t>
            </a:r>
            <a:r>
              <a:rPr lang="en-US"/>
              <a:t> and one time dimension) with Domain Wall Fermions</a:t>
            </a:r>
          </a:p>
          <a:p>
            <a:pPr marL="285750" indent="-285750">
              <a:buFont typeface="Arial"/>
              <a:buChar char="•"/>
            </a:pPr>
            <a:r>
              <a:rPr lang="en-US"/>
              <a:t>The </a:t>
            </a:r>
            <a:r>
              <a:rPr lang="en-US" err="1"/>
              <a:t>thirring</a:t>
            </a:r>
            <a:r>
              <a:rPr lang="en-US"/>
              <a:t> model is a quantum field theory which describes the self-interactions of a </a:t>
            </a:r>
            <a:r>
              <a:rPr lang="en-US">
                <a:hlinkClick r:id="rId3"/>
              </a:rPr>
              <a:t>Dirac field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I don't really know what that means, so don't worry if you don't either.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key point is there was a lot of specific domain knowledge needed to understand what the code base was doing.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A key thing to note is the two graphs with results produced by two different versions of the model, Shamir and Wilson.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Our task within </a:t>
            </a:r>
            <a:r>
              <a:rPr lang="en-US" err="1">
                <a:ea typeface="Calibri"/>
                <a:cs typeface="Calibri"/>
              </a:rPr>
              <a:t>thirring-rhmc</a:t>
            </a:r>
            <a:r>
              <a:rPr lang="en-US">
                <a:ea typeface="Calibri"/>
                <a:cs typeface="Calibri"/>
              </a:rPr>
              <a:t> was to add this Wilson version to the code base.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9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Removing the confusing stuff we can see the key information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 code is written in Fortran and we need to implement the Wilson kernel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Helpfully, this kernel had already been implemented by a PhD student.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So then, what do we need to do? Why are we 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2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Unfortunately this</a:t>
            </a:r>
            <a:r>
              <a:rPr lang="en-US">
                <a:ea typeface="Calibri"/>
                <a:cs typeface="Calibri"/>
              </a:rPr>
              <a:t> Wilson Kernel had been written using a very old version of </a:t>
            </a:r>
            <a:r>
              <a:rPr lang="en-US" err="1">
                <a:ea typeface="Calibri"/>
                <a:cs typeface="Calibri"/>
              </a:rPr>
              <a:t>thirring-rhmc</a:t>
            </a:r>
            <a:r>
              <a:rPr lang="en-US">
                <a:ea typeface="Calibri"/>
                <a:cs typeface="Calibri"/>
              </a:rPr>
              <a:t> and version control had not been used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Therefore, </a:t>
            </a:r>
          </a:p>
          <a:p>
            <a:pPr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no history.</a:t>
            </a:r>
          </a:p>
          <a:p>
            <a:pPr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no git commands to merge the two codes.</a:t>
            </a:r>
          </a:p>
          <a:p>
            <a:pPr lvl="1" indent="-285750">
              <a:buFont typeface="Courier New"/>
              <a:buChar char="o"/>
            </a:pPr>
            <a:r>
              <a:rPr lang="en-US">
                <a:ea typeface="Calibri"/>
                <a:cs typeface="Calibri"/>
              </a:rPr>
              <a:t>Multiple versions of the same files with slightly different names.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 do we solve this?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ea typeface="Calibri"/>
                <a:cs typeface="Calibri"/>
              </a:rPr>
              <a:t>With tests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If we have tests in place we'll know if we break anything while we copy, paste and tinker with the code.</a:t>
            </a:r>
            <a:endParaRPr lang="en-US" b="1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/>
              <a:t>Luckily for us there was a test directory in the repository, however...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These tests were not being maintained and no one knew anything about them.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We found out that an had implemented these tests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Since then the tests had been abandoned, not maintained and not even used.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Therefore, the effort of that RSE was, to some degree, wasted.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How does this happen?</a:t>
            </a:r>
          </a:p>
          <a:p>
            <a:pPr marL="285750" indent="-285750">
              <a:buFont typeface="Arial"/>
              <a:buChar char="•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9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>
                <a:cs typeface="Calibri"/>
              </a:rPr>
              <a:t>The ideal outcomes from the PI's point of view would included </a:t>
            </a:r>
            <a:endParaRPr lang="en-US">
              <a:ea typeface="Calibri" panose="020F0502020204030204"/>
              <a:cs typeface="Calibri"/>
            </a:endParaRPr>
          </a:p>
          <a:p>
            <a:pPr lvl="1" indent="-171450">
              <a:buFont typeface="Courier New"/>
              <a:buChar char="o"/>
            </a:pPr>
            <a:r>
              <a:rPr lang="en-US">
                <a:cs typeface="Calibri"/>
              </a:rPr>
              <a:t>performance improvements possibly by </a:t>
            </a:r>
            <a:r>
              <a:rPr lang="en-US" err="1">
                <a:cs typeface="Calibri"/>
              </a:rPr>
              <a:t>parallelising</a:t>
            </a:r>
            <a:r>
              <a:rPr lang="en-US">
                <a:cs typeface="Calibri"/>
              </a:rPr>
              <a:t> with OpenMP or </a:t>
            </a:r>
            <a:r>
              <a:rPr lang="en-US" err="1">
                <a:cs typeface="Calibri"/>
              </a:rPr>
              <a:t>OpenMPI</a:t>
            </a:r>
            <a:endParaRPr lang="en-US">
              <a:ea typeface="Calibri"/>
              <a:cs typeface="Calibri"/>
            </a:endParaRPr>
          </a:p>
          <a:p>
            <a:pPr lvl="1" indent="-171450">
              <a:buFont typeface="Courier New"/>
              <a:buChar char="o"/>
            </a:pPr>
            <a:r>
              <a:rPr lang="en-US">
                <a:cs typeface="Calibri"/>
              </a:rPr>
              <a:t>Profiling the code to understand where most of the time is being spent and where performance gains could be made </a:t>
            </a:r>
            <a:endParaRPr lang="en-US">
              <a:ea typeface="Calibri"/>
              <a:cs typeface="Calibri"/>
            </a:endParaRPr>
          </a:p>
          <a:p>
            <a:pPr lvl="1" indent="-171450">
              <a:buFont typeface="Courier New"/>
              <a:buChar char="o"/>
            </a:pPr>
            <a:r>
              <a:rPr lang="en-US">
                <a:cs typeface="Calibri"/>
              </a:rPr>
              <a:t>And, of course, the addition of the Wilson kernel to the code base</a:t>
            </a:r>
            <a:endParaRPr lang="en-US">
              <a:ea typeface="Calibri"/>
              <a:cs typeface="Calibri"/>
            </a:endParaRPr>
          </a:p>
          <a:p>
            <a:pPr lvl="1" indent="-171450">
              <a:buFont typeface="Courier New"/>
              <a:buChar char="o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From the RSE's point of view the ideal outcomes may be</a:t>
            </a:r>
          </a:p>
          <a:p>
            <a:pPr marL="914400" lvl="1" indent="-285750">
              <a:buFont typeface="Courier New"/>
              <a:buChar char="o"/>
            </a:pPr>
            <a:r>
              <a:rPr lang="en-US">
                <a:cs typeface="Calibri"/>
              </a:rPr>
              <a:t>Adding the Wilson kernel of course</a:t>
            </a:r>
          </a:p>
          <a:p>
            <a:pPr marL="914400" lvl="1" indent="-285750">
              <a:buFont typeface="Courier New"/>
              <a:buChar char="o"/>
            </a:pPr>
            <a:r>
              <a:rPr lang="en-US">
                <a:cs typeface="Calibri"/>
              </a:rPr>
              <a:t>But possibly refactoring the code into a nice shiny new language such as Julia </a:t>
            </a:r>
          </a:p>
          <a:p>
            <a:pPr marL="914400" lvl="1" indent="-285750">
              <a:buFont typeface="Courier New"/>
              <a:buChar char="o"/>
            </a:pPr>
            <a:r>
              <a:rPr lang="en-US">
                <a:cs typeface="Calibri"/>
              </a:rPr>
              <a:t>Creating comprehensive documentation and hosting it on a read the docs site</a:t>
            </a:r>
          </a:p>
          <a:p>
            <a:pPr marL="914400" lvl="1" indent="-285750">
              <a:buFont typeface="Courier New"/>
              <a:buChar char="o"/>
            </a:pPr>
            <a:r>
              <a:rPr lang="en-US">
                <a:cs typeface="Calibri"/>
              </a:rPr>
              <a:t>Getting 100% coverage with automated tests  that running </a:t>
            </a:r>
            <a:r>
              <a:rPr lang="en-US" err="1">
                <a:cs typeface="Calibri"/>
              </a:rPr>
              <a:t>github</a:t>
            </a:r>
            <a:r>
              <a:rPr lang="en-US">
                <a:cs typeface="Calibri"/>
              </a:rPr>
              <a:t> actions or some other continuous integration tool</a:t>
            </a:r>
          </a:p>
          <a:p>
            <a:pPr marL="285750" indent="-285750">
              <a:buFont typeface="Arial"/>
              <a:buChar char="•"/>
            </a:pPr>
            <a:endParaRPr lang="en-US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But this is where we should STOP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Calibri"/>
              </a:rPr>
              <a:t>As there is a risk the project could fail if we do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7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Remembering how confusing the physics of the code was to us. 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ea typeface="Calibri"/>
                <a:cs typeface="Calibri"/>
              </a:rPr>
              <a:t>We would be unable to take this research forward ourselves without some serious effort to upskill via something like a PhD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897AD-9BA0-4132-8989-E595F164AAD8}" type="slidenum"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8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1149644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079837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pic>
        <p:nvPicPr>
          <p:cNvPr id="3" name="UCL Branding">
            <a:extLst>
              <a:ext uri="{FF2B5EF4-FFF2-40B4-BE49-F238E27FC236}">
                <a16:creationId xmlns:a16="http://schemas.microsoft.com/office/drawing/2014/main" id="{EF2D41C7-D700-BF17-C0DE-77C45727DB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4" name="Faculty, Department title">
            <a:extLst>
              <a:ext uri="{FF2B5EF4-FFF2-40B4-BE49-F238E27FC236}">
                <a16:creationId xmlns:a16="http://schemas.microsoft.com/office/drawing/2014/main" id="{08D5C88A-81D8-181C-4594-B90FC9D790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95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362E845B-D111-D59E-A576-B2C25816A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5F98E82A-1584-B369-B448-5ECF3608D0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97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500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07BCF40B-8328-7694-9747-3F22F8A81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20F85C6E-D706-4E2F-1E1D-0B94DB294C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55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500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Main headline, Arial 44pt bold</a:t>
            </a:r>
            <a:br>
              <a:rPr lang="en-US"/>
            </a:br>
            <a:endParaRPr lang="en-US" altLang="en-US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UCL Branding">
            <a:extLst>
              <a:ext uri="{FF2B5EF4-FFF2-40B4-BE49-F238E27FC236}">
                <a16:creationId xmlns:a16="http://schemas.microsoft.com/office/drawing/2014/main" id="{F1601990-086A-3194-6332-04D66FCC8A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12193200" cy="1342371"/>
          </a:xfrm>
          <a:prstGeom prst="rect">
            <a:avLst/>
          </a:prstGeom>
        </p:spPr>
      </p:pic>
      <p:sp>
        <p:nvSpPr>
          <p:cNvPr id="5" name="Faculty, Department title">
            <a:extLst>
              <a:ext uri="{FF2B5EF4-FFF2-40B4-BE49-F238E27FC236}">
                <a16:creationId xmlns:a16="http://schemas.microsoft.com/office/drawing/2014/main" id="{0198F25C-CB3B-40E5-789C-887736C98D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none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/>
              <a:t>Faculty, Department</a:t>
            </a:r>
          </a:p>
          <a:p>
            <a:pPr lvl="0"/>
            <a:endParaRPr lang="en-GB"/>
          </a:p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91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500777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1977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/>
              <a:t>Main headline, </a:t>
            </a:r>
            <a:br>
              <a:rPr lang="en-US"/>
            </a:br>
            <a:r>
              <a:rPr lang="en-US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14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2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27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74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34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22302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rgbClr val="500777"/>
          </a:solidFill>
        </p:spPr>
        <p:txBody>
          <a:bodyPr lIns="180000" tIns="180000" rIns="180000" bIns="180000"/>
          <a:lstStyle>
            <a:lvl1pPr marL="11112" indent="0">
              <a:buNone/>
              <a:defRPr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</a:lstStyle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6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15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/>
              <a:t>Click to add picture</a:t>
            </a:r>
            <a:br>
              <a:rPr lang="en-GB"/>
            </a:br>
            <a:endParaRPr lang="en-GB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8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63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/>
              <a:t>Click to add table</a:t>
            </a:r>
            <a:endParaRPr lang="en-US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062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/>
              <a:t>Useful links &amp; contact details</a:t>
            </a:r>
            <a:endParaRPr lang="en-US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3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UCL Branding"/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12192000" cy="550662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Main headline</a:t>
            </a:r>
            <a:r>
              <a:rPr lang="en-GB" altLang="en-US"/>
              <a:t>, Arial 44pt bold</a:t>
            </a:r>
            <a:endParaRPr lang="en-US" altLang="en-US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6/11/2024</a:t>
            </a:fld>
            <a:endParaRPr lang="en-US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3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aird@uc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0.png"/><Relationship Id="rId11" Type="http://schemas.openxmlformats.org/officeDocument/2006/relationships/image" Target="../media/image26.png"/><Relationship Id="rId5" Type="http://schemas.openxmlformats.org/officeDocument/2006/relationships/image" Target="../media/image49.png"/><Relationship Id="rId10" Type="http://schemas.openxmlformats.org/officeDocument/2006/relationships/image" Target="../media/image16.svg"/><Relationship Id="rId4" Type="http://schemas.openxmlformats.org/officeDocument/2006/relationships/image" Target="../media/image48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40.svg"/><Relationship Id="rId3" Type="http://schemas.openxmlformats.org/officeDocument/2006/relationships/image" Target="../media/image51.png"/><Relationship Id="rId7" Type="http://schemas.openxmlformats.org/officeDocument/2006/relationships/image" Target="../media/image7.sv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5.svg"/><Relationship Id="rId15" Type="http://schemas.openxmlformats.org/officeDocument/2006/relationships/image" Target="../media/image27.sv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sv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5" Type="http://schemas.openxmlformats.org/officeDocument/2006/relationships/image" Target="../media/image52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15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54.png"/><Relationship Id="rId18" Type="http://schemas.openxmlformats.org/officeDocument/2006/relationships/image" Target="../media/image56.svg"/><Relationship Id="rId3" Type="http://schemas.openxmlformats.org/officeDocument/2006/relationships/image" Target="../media/image4.png"/><Relationship Id="rId21" Type="http://schemas.openxmlformats.org/officeDocument/2006/relationships/image" Target="../media/image59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2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5" Type="http://schemas.openxmlformats.org/officeDocument/2006/relationships/image" Target="../media/image31.png"/><Relationship Id="rId10" Type="http://schemas.openxmlformats.org/officeDocument/2006/relationships/image" Target="../media/image14.svg"/><Relationship Id="rId19" Type="http://schemas.openxmlformats.org/officeDocument/2006/relationships/image" Target="../media/image57.png"/><Relationship Id="rId4" Type="http://schemas.openxmlformats.org/officeDocument/2006/relationships/image" Target="../media/image5.svg"/><Relationship Id="rId9" Type="http://schemas.openxmlformats.org/officeDocument/2006/relationships/image" Target="../media/image13.png"/><Relationship Id="rId14" Type="http://schemas.openxmlformats.org/officeDocument/2006/relationships/image" Target="../media/image22.png"/><Relationship Id="rId22" Type="http://schemas.openxmlformats.org/officeDocument/2006/relationships/image" Target="../media/image6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Relationship Id="rId14" Type="http://schemas.openxmlformats.org/officeDocument/2006/relationships/image" Target="../media/image2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42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11" Type="http://schemas.openxmlformats.org/officeDocument/2006/relationships/image" Target="../media/image6.png"/><Relationship Id="rId5" Type="http://schemas.openxmlformats.org/officeDocument/2006/relationships/image" Target="../media/image15.png"/><Relationship Id="rId10" Type="http://schemas.openxmlformats.org/officeDocument/2006/relationships/image" Target="../media/image5.svg"/><Relationship Id="rId4" Type="http://schemas.openxmlformats.org/officeDocument/2006/relationships/image" Target="../media/image14.svg"/><Relationship Id="rId9" Type="http://schemas.openxmlformats.org/officeDocument/2006/relationships/image" Target="../media/image4.png"/><Relationship Id="rId14" Type="http://schemas.openxmlformats.org/officeDocument/2006/relationships/image" Target="../media/image4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7.sv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12" Type="http://schemas.openxmlformats.org/officeDocument/2006/relationships/image" Target="../media/image6.png"/><Relationship Id="rId17" Type="http://schemas.openxmlformats.org/officeDocument/2006/relationships/image" Target="../media/image67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11" Type="http://schemas.openxmlformats.org/officeDocument/2006/relationships/image" Target="../media/image5.svg"/><Relationship Id="rId5" Type="http://schemas.openxmlformats.org/officeDocument/2006/relationships/image" Target="../media/image15.png"/><Relationship Id="rId15" Type="http://schemas.openxmlformats.org/officeDocument/2006/relationships/image" Target="../media/image65.svg"/><Relationship Id="rId10" Type="http://schemas.openxmlformats.org/officeDocument/2006/relationships/image" Target="../media/image4.png"/><Relationship Id="rId4" Type="http://schemas.openxmlformats.org/officeDocument/2006/relationships/image" Target="../media/image14.svg"/><Relationship Id="rId9" Type="http://schemas.openxmlformats.org/officeDocument/2006/relationships/image" Target="../media/image63.png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4.png"/><Relationship Id="rId21" Type="http://schemas.openxmlformats.org/officeDocument/2006/relationships/image" Target="../media/image18.sv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23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customXml" Target="../ink/ink1.xml"/><Relationship Id="rId14" Type="http://schemas.openxmlformats.org/officeDocument/2006/relationships/customXml" Target="../ink/ink2.xml"/><Relationship Id="rId22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11" Type="http://schemas.openxmlformats.org/officeDocument/2006/relationships/image" Target="../media/image15.png"/><Relationship Id="rId5" Type="http://schemas.openxmlformats.org/officeDocument/2006/relationships/image" Target="../media/image6.png"/><Relationship Id="rId10" Type="http://schemas.openxmlformats.org/officeDocument/2006/relationships/image" Target="../media/image14.svg"/><Relationship Id="rId4" Type="http://schemas.openxmlformats.org/officeDocument/2006/relationships/image" Target="../media/image5.sv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svg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4.png"/><Relationship Id="rId11" Type="http://schemas.openxmlformats.org/officeDocument/2006/relationships/image" Target="../media/image7.svg"/><Relationship Id="rId5" Type="http://schemas.openxmlformats.org/officeDocument/2006/relationships/image" Target="../media/image23.png"/><Relationship Id="rId10" Type="http://schemas.openxmlformats.org/officeDocument/2006/relationships/image" Target="../media/image6.png"/><Relationship Id="rId4" Type="http://schemas.openxmlformats.org/officeDocument/2006/relationships/image" Target="../media/image22.png"/><Relationship Id="rId9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7.sv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31.png"/><Relationship Id="rId5" Type="http://schemas.openxmlformats.org/officeDocument/2006/relationships/image" Target="../media/image5.sv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3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37.png"/><Relationship Id="rId5" Type="http://schemas.openxmlformats.org/officeDocument/2006/relationships/image" Target="../media/image6.png"/><Relationship Id="rId10" Type="http://schemas.openxmlformats.org/officeDocument/2006/relationships/image" Target="../media/image36.pn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12" Type="http://schemas.openxmlformats.org/officeDocument/2006/relationships/image" Target="../media/image27.sv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openxmlformats.org/officeDocument/2006/relationships/image" Target="../media/image41.png"/><Relationship Id="rId10" Type="http://schemas.openxmlformats.org/officeDocument/2006/relationships/image" Target="../media/image16.svg"/><Relationship Id="rId4" Type="http://schemas.openxmlformats.org/officeDocument/2006/relationships/image" Target="../media/image5.svg"/><Relationship Id="rId9" Type="http://schemas.openxmlformats.org/officeDocument/2006/relationships/image" Target="../media/image15.png"/><Relationship Id="rId1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svg"/><Relationship Id="rId11" Type="http://schemas.openxmlformats.org/officeDocument/2006/relationships/image" Target="../media/image47.png"/><Relationship Id="rId5" Type="http://schemas.openxmlformats.org/officeDocument/2006/relationships/image" Target="../media/image15.png"/><Relationship Id="rId10" Type="http://schemas.openxmlformats.org/officeDocument/2006/relationships/image" Target="../media/image46.png"/><Relationship Id="rId4" Type="http://schemas.openxmlformats.org/officeDocument/2006/relationships/image" Target="../media/image14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49.png"/><Relationship Id="rId5" Type="http://schemas.openxmlformats.org/officeDocument/2006/relationships/image" Target="../media/image6.png"/><Relationship Id="rId10" Type="http://schemas.openxmlformats.org/officeDocument/2006/relationships/image" Target="../media/image48.png"/><Relationship Id="rId4" Type="http://schemas.openxmlformats.org/officeDocument/2006/relationships/image" Target="../media/image5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7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sv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795"/>
            <a:r>
              <a:rPr lang="en-GB" b="0">
                <a:ea typeface="+mj-lt"/>
                <a:cs typeface="+mj-lt"/>
              </a:rPr>
              <a:t>Centre for Advanced Research Computing</a:t>
            </a:r>
            <a:endParaRPr lang="en-US">
              <a:ea typeface="+mj-lt"/>
              <a:cs typeface="+mj-lt"/>
            </a:endParaRPr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0" y="1549105"/>
            <a:ext cx="9540480" cy="2340000"/>
          </a:xfrm>
        </p:spPr>
        <p:txBody>
          <a:bodyPr/>
          <a:lstStyle/>
          <a:p>
            <a:r>
              <a:rPr lang="en-GB"/>
              <a:t>Stop, Collaborate and Listen: how to reduce wasted RSE effort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3195CB-F909-7689-A219-6348EBAF0845}"/>
              </a:ext>
            </a:extLst>
          </p:cNvPr>
          <p:cNvSpPr txBox="1"/>
          <p:nvPr/>
        </p:nvSpPr>
        <p:spPr>
          <a:xfrm>
            <a:off x="358663" y="5598954"/>
            <a:ext cx="505993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/>
              <a:t>Connor Aird – Assistant Research Software Engineer </a:t>
            </a:r>
          </a:p>
          <a:p>
            <a:r>
              <a:rPr lang="en-US" sz="1400">
                <a:hlinkClick r:id="rId3"/>
              </a:rPr>
              <a:t>c.aird@ucl.ac.uk</a:t>
            </a:r>
            <a:endParaRPr lang="en-US" sz="140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FBC31D-048C-1544-72E3-376E40B107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B0F87BB0-76AA-10C7-4284-ED457621526E}"/>
              </a:ext>
            </a:extLst>
          </p:cNvPr>
          <p:cNvGrpSpPr/>
          <p:nvPr/>
        </p:nvGrpSpPr>
        <p:grpSpPr>
          <a:xfrm>
            <a:off x="2861993" y="4553767"/>
            <a:ext cx="4623043" cy="1431267"/>
            <a:chOff x="1464333" y="4548276"/>
            <a:chExt cx="4623043" cy="1431267"/>
          </a:xfrm>
        </p:grpSpPr>
        <p:pic>
          <p:nvPicPr>
            <p:cNvPr id="63" name="Picture 62" descr="File:Fortran logo.svg - Wikimedia Commons">
              <a:extLst>
                <a:ext uri="{FF2B5EF4-FFF2-40B4-BE49-F238E27FC236}">
                  <a16:creationId xmlns:a16="http://schemas.microsoft.com/office/drawing/2014/main" id="{99641C0C-1B77-117D-D925-FF186C7B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4333" y="4548276"/>
              <a:ext cx="1431267" cy="1431267"/>
            </a:xfrm>
            <a:prstGeom prst="rect">
              <a:avLst/>
            </a:prstGeom>
          </p:spPr>
        </p:pic>
        <p:pic>
          <p:nvPicPr>
            <p:cNvPr id="64" name="Picture 63" descr="Julia (programming language) - Wikipedia">
              <a:extLst>
                <a:ext uri="{FF2B5EF4-FFF2-40B4-BE49-F238E27FC236}">
                  <a16:creationId xmlns:a16="http://schemas.microsoft.com/office/drawing/2014/main" id="{6F29028D-55EC-3F62-FAB9-84173A1A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7099" y="4590804"/>
              <a:ext cx="2060277" cy="1349805"/>
            </a:xfrm>
            <a:prstGeom prst="rect">
              <a:avLst/>
            </a:prstGeom>
          </p:spPr>
        </p:pic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61B1BF52-0AD9-6680-2C53-1CF746F400B8}"/>
                </a:ext>
              </a:extLst>
            </p:cNvPr>
            <p:cNvSpPr/>
            <p:nvPr/>
          </p:nvSpPr>
          <p:spPr>
            <a:xfrm>
              <a:off x="3067255" y="5190739"/>
              <a:ext cx="769188" cy="20487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Read the Docs - Wikipedia">
            <a:extLst>
              <a:ext uri="{FF2B5EF4-FFF2-40B4-BE49-F238E27FC236}">
                <a16:creationId xmlns:a16="http://schemas.microsoft.com/office/drawing/2014/main" id="{C980590B-2CEE-F9E4-768C-6C16DD4EF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834" y="1887814"/>
            <a:ext cx="1873371" cy="189493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9105FD4-8173-5C0A-1A33-670FE7C70796}"/>
              </a:ext>
            </a:extLst>
          </p:cNvPr>
          <p:cNvGrpSpPr/>
          <p:nvPr/>
        </p:nvGrpSpPr>
        <p:grpSpPr>
          <a:xfrm>
            <a:off x="1737352" y="1998877"/>
            <a:ext cx="2627462" cy="1886001"/>
            <a:chOff x="1088956" y="2354292"/>
            <a:chExt cx="2627462" cy="1886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56939C5-E91D-4D82-1F51-9DD821ADD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11374" y="2354292"/>
              <a:ext cx="567906" cy="56071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41485AD-F990-E783-CDCA-A58DAD4C8A6F}"/>
                </a:ext>
              </a:extLst>
            </p:cNvPr>
            <p:cNvGrpSpPr/>
            <p:nvPr/>
          </p:nvGrpSpPr>
          <p:grpSpPr>
            <a:xfrm>
              <a:off x="1088956" y="2500633"/>
              <a:ext cx="2627462" cy="1739660"/>
              <a:chOff x="9165437" y="4603322"/>
              <a:chExt cx="2627462" cy="17396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DC03036-CE73-2358-D9D2-7332953FE007}"/>
                  </a:ext>
                </a:extLst>
              </p:cNvPr>
              <p:cNvGrpSpPr/>
              <p:nvPr/>
            </p:nvGrpSpPr>
            <p:grpSpPr>
              <a:xfrm>
                <a:off x="9165437" y="4603322"/>
                <a:ext cx="2627462" cy="1739660"/>
                <a:chOff x="9165437" y="4603322"/>
                <a:chExt cx="2627462" cy="1739660"/>
              </a:xfrm>
            </p:grpSpPr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50DA4F34-8022-E093-2C2B-FB650932EA98}"/>
                    </a:ext>
                  </a:extLst>
                </p:cNvPr>
                <p:cNvSpPr/>
                <p:nvPr/>
              </p:nvSpPr>
              <p:spPr>
                <a:xfrm>
                  <a:off x="9165437" y="4603322"/>
                  <a:ext cx="2627462" cy="1739660"/>
                </a:xfrm>
                <a:prstGeom prst="triangl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72BA800-D832-E57E-DE25-36D46BD623DC}"/>
                    </a:ext>
                  </a:extLst>
                </p:cNvPr>
                <p:cNvSpPr/>
                <p:nvPr/>
              </p:nvSpPr>
              <p:spPr>
                <a:xfrm>
                  <a:off x="9252215" y="5844267"/>
                  <a:ext cx="2293189" cy="53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A88DE22-67EC-CA0D-AF42-6D5D8453667C}"/>
                    </a:ext>
                  </a:extLst>
                </p:cNvPr>
                <p:cNvSpPr/>
                <p:nvPr/>
              </p:nvSpPr>
              <p:spPr>
                <a:xfrm>
                  <a:off x="9252214" y="5344653"/>
                  <a:ext cx="2005642" cy="53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C047419-A25B-4870-E51E-870D2E35F1E0}"/>
                  </a:ext>
                </a:extLst>
              </p:cNvPr>
              <p:cNvSpPr txBox="1"/>
              <p:nvPr/>
            </p:nvSpPr>
            <p:spPr>
              <a:xfrm>
                <a:off x="9619479" y="5918079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Unit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01F66B-CED4-7ED7-C04C-B0E72D187B32}"/>
                  </a:ext>
                </a:extLst>
              </p:cNvPr>
              <p:cNvSpPr txBox="1"/>
              <p:nvPr/>
            </p:nvSpPr>
            <p:spPr>
              <a:xfrm>
                <a:off x="9619478" y="5425654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Integration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21FE1A-FD1F-E230-C7F5-301A3FFA5299}"/>
                  </a:ext>
                </a:extLst>
              </p:cNvPr>
              <p:cNvSpPr txBox="1"/>
              <p:nvPr/>
            </p:nvSpPr>
            <p:spPr>
              <a:xfrm>
                <a:off x="9619477" y="4850559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E2E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B7F25A-8DD3-6403-7F1A-78487618646A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77DF9DC-AC0F-972B-53EB-39978D4DC473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21" name="Graphic 20" descr="Man holding a coffee mug">
                <a:extLst>
                  <a:ext uri="{FF2B5EF4-FFF2-40B4-BE49-F238E27FC236}">
                    <a16:creationId xmlns:a16="http://schemas.microsoft.com/office/drawing/2014/main" id="{7244419B-9EDE-EBD0-870B-F620CEA0A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22" name="Graphic 21" descr="Man with a mohawk">
                <a:extLst>
                  <a:ext uri="{FF2B5EF4-FFF2-40B4-BE49-F238E27FC236}">
                    <a16:creationId xmlns:a16="http://schemas.microsoft.com/office/drawing/2014/main" id="{6AEF8F8B-FCC2-0BBF-3BDF-E992CDF4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25" name="Graphic 24" descr="A confused face">
              <a:extLst>
                <a:ext uri="{FF2B5EF4-FFF2-40B4-BE49-F238E27FC236}">
                  <a16:creationId xmlns:a16="http://schemas.microsoft.com/office/drawing/2014/main" id="{A51D9BE3-3874-E5D6-D133-7DBF3FEA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flipH="1">
              <a:off x="10709329" y="4839992"/>
              <a:ext cx="304800" cy="381000"/>
            </a:xfrm>
            <a:prstGeom prst="rect">
              <a:avLst/>
            </a:prstGeom>
          </p:spPr>
        </p:pic>
      </p:grpSp>
      <p:sp>
        <p:nvSpPr>
          <p:cNvPr id="32" name="Title 3" descr="Heading">
            <a:extLst>
              <a:ext uri="{FF2B5EF4-FFF2-40B4-BE49-F238E27FC236}">
                <a16:creationId xmlns:a16="http://schemas.microsoft.com/office/drawing/2014/main" id="{16734F12-856E-C813-6E61-81ACA9DF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>
                <a:cs typeface="Arial"/>
              </a:rPr>
              <a:t>The risk</a:t>
            </a:r>
          </a:p>
        </p:txBody>
      </p:sp>
    </p:spTree>
    <p:extLst>
      <p:ext uri="{BB962C8B-B14F-4D97-AF65-F5344CB8AC3E}">
        <p14:creationId xmlns:p14="http://schemas.microsoft.com/office/powerpoint/2010/main" val="2595101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823205-1A37-F8CE-A234-90A112B3DF85}"/>
              </a:ext>
            </a:extLst>
          </p:cNvPr>
          <p:cNvGrpSpPr/>
          <p:nvPr/>
        </p:nvGrpSpPr>
        <p:grpSpPr>
          <a:xfrm>
            <a:off x="2734778" y="1371600"/>
            <a:ext cx="5800890" cy="4114800"/>
            <a:chOff x="2734778" y="1371600"/>
            <a:chExt cx="5800890" cy="41148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118B0D4-72B7-B90D-12FB-D110AB2E51BC}"/>
                </a:ext>
              </a:extLst>
            </p:cNvPr>
            <p:cNvGrpSpPr/>
            <p:nvPr/>
          </p:nvGrpSpPr>
          <p:grpSpPr>
            <a:xfrm>
              <a:off x="2734778" y="1371600"/>
              <a:ext cx="5800890" cy="4114800"/>
              <a:chOff x="2734778" y="1371600"/>
              <a:chExt cx="5800890" cy="4114800"/>
            </a:xfrm>
          </p:grpSpPr>
          <p:pic>
            <p:nvPicPr>
              <p:cNvPr id="14" name="Picture 13" descr="A graph with red lines&#10;&#10;Description automatically generated">
                <a:extLst>
                  <a:ext uri="{FF2B5EF4-FFF2-40B4-BE49-F238E27FC236}">
                    <a16:creationId xmlns:a16="http://schemas.microsoft.com/office/drawing/2014/main" id="{F69DA819-5BA3-00B1-5730-1D8A8E7325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0633" y="1371600"/>
                <a:ext cx="5325035" cy="4114800"/>
              </a:xfrm>
              <a:prstGeom prst="rect">
                <a:avLst/>
              </a:prstGeom>
            </p:spPr>
          </p:pic>
          <p:sp>
            <p:nvSpPr>
              <p:cNvPr id="15" name="TextBox 35">
                <a:extLst>
                  <a:ext uri="{FF2B5EF4-FFF2-40B4-BE49-F238E27FC236}">
                    <a16:creationId xmlns:a16="http://schemas.microsoft.com/office/drawing/2014/main" id="{A0D689D6-29D8-6C56-9B83-B7E2355892D8}"/>
                  </a:ext>
                </a:extLst>
              </p:cNvPr>
              <p:cNvSpPr txBox="1"/>
              <p:nvPr/>
            </p:nvSpPr>
            <p:spPr>
              <a:xfrm>
                <a:off x="3949665" y="5097286"/>
                <a:ext cx="3850821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cs typeface="Arial"/>
                  </a:rPr>
                  <a:t>Trajectories</a:t>
                </a:r>
              </a:p>
            </p:txBody>
          </p:sp>
          <p:sp>
            <p:nvSpPr>
              <p:cNvPr id="16" name="TextBox 36">
                <a:extLst>
                  <a:ext uri="{FF2B5EF4-FFF2-40B4-BE49-F238E27FC236}">
                    <a16:creationId xmlns:a16="http://schemas.microsoft.com/office/drawing/2014/main" id="{B43877B3-0036-AC9F-FDE3-834AA8E4ECE6}"/>
                  </a:ext>
                </a:extLst>
              </p:cNvPr>
              <p:cNvSpPr txBox="1"/>
              <p:nvPr/>
            </p:nvSpPr>
            <p:spPr>
              <a:xfrm>
                <a:off x="2734778" y="3271362"/>
                <a:ext cx="1216171" cy="276999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>
                    <a:cs typeface="Arial"/>
                  </a:rPr>
                  <a:t>Output</a:t>
                </a:r>
              </a:p>
            </p:txBody>
          </p:sp>
        </p:grp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EE311ED5-384D-8582-38D8-BA17CBC1FAEE}"/>
                </a:ext>
              </a:extLst>
            </p:cNvPr>
            <p:cNvSpPr txBox="1"/>
            <p:nvPr/>
          </p:nvSpPr>
          <p:spPr>
            <a:xfrm>
              <a:off x="4048149" y="1457657"/>
              <a:ext cx="3850821" cy="33855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>
                  <a:cs typeface="Arial"/>
                </a:rPr>
                <a:t>Thirring-</a:t>
              </a:r>
              <a:r>
                <a:rPr lang="en-US" sz="1600" err="1">
                  <a:cs typeface="Arial"/>
                </a:rPr>
                <a:t>rhmc</a:t>
              </a:r>
              <a:r>
                <a:rPr lang="en-US" sz="1600">
                  <a:cs typeface="Arial"/>
                </a:rPr>
                <a:t> test output</a:t>
              </a:r>
            </a:p>
          </p:txBody>
        </p:sp>
      </p:grpSp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Arial"/>
              </a:rPr>
              <a:t>Writing tests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420FC-147B-2154-3BB1-81615260004A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3" name="Graphic 2" descr="Man carrying laptop">
              <a:extLst>
                <a:ext uri="{FF2B5EF4-FFF2-40B4-BE49-F238E27FC236}">
                  <a16:creationId xmlns:a16="http://schemas.microsoft.com/office/drawing/2014/main" id="{0F79492A-6BCE-6CF5-7E10-8437AB76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6" name="Graphic 5" descr="Boy with spiky hair">
              <a:extLst>
                <a:ext uri="{FF2B5EF4-FFF2-40B4-BE49-F238E27FC236}">
                  <a16:creationId xmlns:a16="http://schemas.microsoft.com/office/drawing/2014/main" id="{BAEDAC57-ED34-E321-BA4E-844A0C234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1397D7-D16E-E3FA-4AAC-FCB6E74732EB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pic>
          <p:nvPicPr>
            <p:cNvPr id="29" name="Graphic 28" descr="Man holding a coffee mug">
              <a:extLst>
                <a:ext uri="{FF2B5EF4-FFF2-40B4-BE49-F238E27FC236}">
                  <a16:creationId xmlns:a16="http://schemas.microsoft.com/office/drawing/2014/main" id="{9DE244DA-C3F8-C10B-1D2B-83B76AF2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flipH="1">
              <a:off x="10306948" y="5189418"/>
              <a:ext cx="1390650" cy="1266825"/>
            </a:xfrm>
            <a:prstGeom prst="rect">
              <a:avLst/>
            </a:prstGeom>
          </p:spPr>
        </p:pic>
        <p:pic>
          <p:nvPicPr>
            <p:cNvPr id="30" name="Graphic 29" descr="Man with a mohawk">
              <a:extLst>
                <a:ext uri="{FF2B5EF4-FFF2-40B4-BE49-F238E27FC236}">
                  <a16:creationId xmlns:a16="http://schemas.microsoft.com/office/drawing/2014/main" id="{6CF8FD37-5927-BD16-7AFB-23FBF15B1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flipH="1">
              <a:off x="10637806" y="4550793"/>
              <a:ext cx="590550" cy="781050"/>
            </a:xfrm>
            <a:prstGeom prst="rect">
              <a:avLst/>
            </a:prstGeom>
          </p:spPr>
        </p:pic>
      </p:grpSp>
      <p:pic>
        <p:nvPicPr>
          <p:cNvPr id="34" name="Graphic 33" descr="Smiling face with teeth">
            <a:extLst>
              <a:ext uri="{FF2B5EF4-FFF2-40B4-BE49-F238E27FC236}">
                <a16:creationId xmlns:a16="http://schemas.microsoft.com/office/drawing/2014/main" id="{3D39F156-1114-AFD6-EB0E-045C14191D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10698911" y="4843822"/>
            <a:ext cx="304800" cy="333375"/>
          </a:xfrm>
          <a:prstGeom prst="rect">
            <a:avLst/>
          </a:prstGeom>
        </p:spPr>
      </p:pic>
      <p:pic>
        <p:nvPicPr>
          <p:cNvPr id="35" name="Graphic 34" descr="A confused face">
            <a:extLst>
              <a:ext uri="{FF2B5EF4-FFF2-40B4-BE49-F238E27FC236}">
                <a16:creationId xmlns:a16="http://schemas.microsoft.com/office/drawing/2014/main" id="{8BDD7F8F-8B5F-647F-8C2A-1AA7D49771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3732" y="4722962"/>
            <a:ext cx="304800" cy="381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AD333B1-EDCF-B312-2316-9ADE2051E5B9}"/>
              </a:ext>
            </a:extLst>
          </p:cNvPr>
          <p:cNvSpPr/>
          <p:nvPr/>
        </p:nvSpPr>
        <p:spPr>
          <a:xfrm>
            <a:off x="3916162" y="2377270"/>
            <a:ext cx="4302424" cy="125083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183D85F-EF31-8D27-F751-C865ED537B58}"/>
              </a:ext>
            </a:extLst>
          </p:cNvPr>
          <p:cNvSpPr txBox="1"/>
          <p:nvPr/>
        </p:nvSpPr>
        <p:spPr>
          <a:xfrm>
            <a:off x="1308991" y="2662581"/>
            <a:ext cx="9581714" cy="156966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>
                <a:solidFill>
                  <a:srgbClr val="FFC000"/>
                </a:solidFill>
                <a:cs typeface="Arial"/>
              </a:rPr>
              <a:t>COLLABORATE</a:t>
            </a:r>
            <a:endParaRPr lang="en-US">
              <a:solidFill>
                <a:srgbClr val="FFC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74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The compromise</a:t>
            </a:r>
            <a:br>
              <a:rPr lang="en-GB">
                <a:cs typeface="Arial"/>
              </a:rPr>
            </a:br>
            <a:r>
              <a:rPr lang="en-GB" sz="2000">
                <a:solidFill>
                  <a:schemeClr val="bg1">
                    <a:lumMod val="50000"/>
                  </a:schemeClr>
                </a:solidFill>
                <a:cs typeface="Arial"/>
              </a:rPr>
              <a:t>What we didn't do</a:t>
            </a:r>
          </a:p>
          <a:p>
            <a:endParaRPr lang="en-GB"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F325A3-93E3-B2AC-1F3B-C07FFFA0933D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5" name="Graphic 4" descr="Man carrying laptop">
              <a:extLst>
                <a:ext uri="{FF2B5EF4-FFF2-40B4-BE49-F238E27FC236}">
                  <a16:creationId xmlns:a16="http://schemas.microsoft.com/office/drawing/2014/main" id="{31DAE3E6-F674-DFFB-88AE-45D07C1EC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6" name="Graphic 5" descr="Boy with spiky hair">
              <a:extLst>
                <a:ext uri="{FF2B5EF4-FFF2-40B4-BE49-F238E27FC236}">
                  <a16:creationId xmlns:a16="http://schemas.microsoft.com/office/drawing/2014/main" id="{506F7FD9-F43A-A376-E0E5-C647EDF71A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94AC15-073A-9885-A2D5-0CD901D60BE6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pic>
          <p:nvPicPr>
            <p:cNvPr id="14" name="Graphic 13" descr="Man holding a coffee mug">
              <a:extLst>
                <a:ext uri="{FF2B5EF4-FFF2-40B4-BE49-F238E27FC236}">
                  <a16:creationId xmlns:a16="http://schemas.microsoft.com/office/drawing/2014/main" id="{115104F6-671B-E6A2-1F58-23E4E6274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306948" y="5189418"/>
              <a:ext cx="1390650" cy="1266825"/>
            </a:xfrm>
            <a:prstGeom prst="rect">
              <a:avLst/>
            </a:prstGeom>
          </p:spPr>
        </p:pic>
        <p:pic>
          <p:nvPicPr>
            <p:cNvPr id="15" name="Graphic 14" descr="Man with a mohawk">
              <a:extLst>
                <a:ext uri="{FF2B5EF4-FFF2-40B4-BE49-F238E27FC236}">
                  <a16:creationId xmlns:a16="http://schemas.microsoft.com/office/drawing/2014/main" id="{07033018-7952-7A67-59E4-9B1BA2740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0637806" y="4550793"/>
              <a:ext cx="590550" cy="781050"/>
            </a:xfrm>
            <a:prstGeom prst="rect">
              <a:avLst/>
            </a:prstGeom>
          </p:spPr>
        </p:pic>
      </p:grpSp>
      <p:pic>
        <p:nvPicPr>
          <p:cNvPr id="21" name="Picture 20" descr="A screenshot of a graph&#10;&#10;Description automatically generated">
            <a:extLst>
              <a:ext uri="{FF2B5EF4-FFF2-40B4-BE49-F238E27FC236}">
                <a16:creationId xmlns:a16="http://schemas.microsoft.com/office/drawing/2014/main" id="{1D6A3C1F-D1AF-2305-FB1D-2128083597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274" y="2001597"/>
            <a:ext cx="3593622" cy="227611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6EFEB40D-FFB4-2B11-ECF2-9B1340DB3DF4}"/>
              </a:ext>
            </a:extLst>
          </p:cNvPr>
          <p:cNvGrpSpPr/>
          <p:nvPr/>
        </p:nvGrpSpPr>
        <p:grpSpPr>
          <a:xfrm>
            <a:off x="3889521" y="5165145"/>
            <a:ext cx="3494421" cy="1071833"/>
            <a:chOff x="1464333" y="4548276"/>
            <a:chExt cx="4623043" cy="1431267"/>
          </a:xfrm>
        </p:grpSpPr>
        <p:pic>
          <p:nvPicPr>
            <p:cNvPr id="31" name="Picture 30" descr="File:Fortran logo.svg - Wikimedia Commons">
              <a:extLst>
                <a:ext uri="{FF2B5EF4-FFF2-40B4-BE49-F238E27FC236}">
                  <a16:creationId xmlns:a16="http://schemas.microsoft.com/office/drawing/2014/main" id="{14DAD392-8B65-8F86-C8BC-1AC77837F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64333" y="4548276"/>
              <a:ext cx="1431267" cy="1431267"/>
            </a:xfrm>
            <a:prstGeom prst="rect">
              <a:avLst/>
            </a:prstGeom>
          </p:spPr>
        </p:pic>
        <p:pic>
          <p:nvPicPr>
            <p:cNvPr id="33" name="Picture 32" descr="Julia (programming language) - Wikipedia">
              <a:extLst>
                <a:ext uri="{FF2B5EF4-FFF2-40B4-BE49-F238E27FC236}">
                  <a16:creationId xmlns:a16="http://schemas.microsoft.com/office/drawing/2014/main" id="{FE1F0C0D-0CEA-F89E-6ACC-DAD571169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27099" y="4590804"/>
              <a:ext cx="2060277" cy="1349805"/>
            </a:xfrm>
            <a:prstGeom prst="rect">
              <a:avLst/>
            </a:prstGeom>
          </p:spPr>
        </p:pic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EF7D08DA-CE30-7609-5717-6EFBB87A2727}"/>
                </a:ext>
              </a:extLst>
            </p:cNvPr>
            <p:cNvSpPr/>
            <p:nvPr/>
          </p:nvSpPr>
          <p:spPr>
            <a:xfrm>
              <a:off x="3067255" y="5190739"/>
              <a:ext cx="769188" cy="20487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 descr="A black and white background with white dots and lines&#10;&#10;Description automatically generated">
            <a:extLst>
              <a:ext uri="{FF2B5EF4-FFF2-40B4-BE49-F238E27FC236}">
                <a16:creationId xmlns:a16="http://schemas.microsoft.com/office/drawing/2014/main" id="{D1C393DA-0499-C92D-0A31-58F7C2A917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1774" y="1583364"/>
            <a:ext cx="5269302" cy="1925998"/>
          </a:xfrm>
          <a:prstGeom prst="rect">
            <a:avLst/>
          </a:prstGeom>
        </p:spPr>
      </p:pic>
      <p:pic>
        <p:nvPicPr>
          <p:cNvPr id="38" name="Graphic 37" descr="A tired face">
            <a:extLst>
              <a:ext uri="{FF2B5EF4-FFF2-40B4-BE49-F238E27FC236}">
                <a16:creationId xmlns:a16="http://schemas.microsoft.com/office/drawing/2014/main" id="{FACB5FA1-E987-4BB4-C39A-9E76934438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8970" y="4756300"/>
            <a:ext cx="314325" cy="314325"/>
          </a:xfrm>
          <a:prstGeom prst="rect">
            <a:avLst/>
          </a:prstGeom>
        </p:spPr>
      </p:pic>
      <p:pic>
        <p:nvPicPr>
          <p:cNvPr id="39" name="Graphic 38" descr="A tired face">
            <a:extLst>
              <a:ext uri="{FF2B5EF4-FFF2-40B4-BE49-F238E27FC236}">
                <a16:creationId xmlns:a16="http://schemas.microsoft.com/office/drawing/2014/main" id="{2AA7B9D5-54A5-DEC5-0A5E-4DAF51B679A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10683366" y="4853347"/>
            <a:ext cx="314325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06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The compromise</a:t>
            </a:r>
            <a:br>
              <a:rPr lang="en-GB">
                <a:cs typeface="Arial"/>
              </a:rPr>
            </a:br>
            <a:r>
              <a:rPr lang="en-GB" sz="2000">
                <a:solidFill>
                  <a:schemeClr val="bg1">
                    <a:lumMod val="50000"/>
                  </a:schemeClr>
                </a:solidFill>
                <a:cs typeface="Arial"/>
              </a:rPr>
              <a:t>What we did do</a:t>
            </a:r>
          </a:p>
          <a:p>
            <a:endParaRPr lang="en-GB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B3D1E-893E-58E3-3225-C3D117EDD7F1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F325A3-93E3-B2AC-1F3B-C07FFFA0933D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" name="Graphic 4" descr="Man carrying laptop">
                <a:extLst>
                  <a:ext uri="{FF2B5EF4-FFF2-40B4-BE49-F238E27FC236}">
                    <a16:creationId xmlns:a16="http://schemas.microsoft.com/office/drawing/2014/main" id="{31DAE3E6-F674-DFFB-88AE-45D07C1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6" name="Graphic 5" descr="Boy with spiky hair">
                <a:extLst>
                  <a:ext uri="{FF2B5EF4-FFF2-40B4-BE49-F238E27FC236}">
                    <a16:creationId xmlns:a16="http://schemas.microsoft.com/office/drawing/2014/main" id="{506F7FD9-F43A-A376-E0E5-C647EDF71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4" name="Graphic 3" descr="A face with closed eyes">
              <a:extLst>
                <a:ext uri="{FF2B5EF4-FFF2-40B4-BE49-F238E27FC236}">
                  <a16:creationId xmlns:a16="http://schemas.microsoft.com/office/drawing/2014/main" id="{A1959743-4834-2513-8194-D9E4E6E9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3732" y="4750279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E31C6-BBDE-75C8-7D41-733BF380FFDB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94AC15-073A-9885-A2D5-0CD901D60BE6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4" name="Graphic 13" descr="Man holding a coffee mug">
                <a:extLst>
                  <a:ext uri="{FF2B5EF4-FFF2-40B4-BE49-F238E27FC236}">
                    <a16:creationId xmlns:a16="http://schemas.microsoft.com/office/drawing/2014/main" id="{115104F6-671B-E6A2-1F58-23E4E6274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5" name="Graphic 14" descr="Man with a mohawk">
                <a:extLst>
                  <a:ext uri="{FF2B5EF4-FFF2-40B4-BE49-F238E27FC236}">
                    <a16:creationId xmlns:a16="http://schemas.microsoft.com/office/drawing/2014/main" id="{07033018-7952-7A67-59E4-9B1BA2740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0" name="Graphic 9" descr="A face with closed eyes">
              <a:extLst>
                <a:ext uri="{FF2B5EF4-FFF2-40B4-BE49-F238E27FC236}">
                  <a16:creationId xmlns:a16="http://schemas.microsoft.com/office/drawing/2014/main" id="{FC64AA78-2769-EAE0-EC7F-C42FA587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06100" y="4836542"/>
              <a:ext cx="304800" cy="304800"/>
            </a:xfrm>
            <a:prstGeom prst="rect">
              <a:avLst/>
            </a:prstGeom>
          </p:spPr>
        </p:pic>
      </p:grpSp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D9D8211-7F14-1A37-4EEA-FE131515437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45683" b="56834"/>
          <a:stretch/>
        </p:blipFill>
        <p:spPr>
          <a:xfrm>
            <a:off x="8070322" y="875157"/>
            <a:ext cx="2325129" cy="272365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D4B6AF88-2EBE-133B-FE5C-B15FF07B3A3C}"/>
              </a:ext>
            </a:extLst>
          </p:cNvPr>
          <p:cNvGrpSpPr/>
          <p:nvPr/>
        </p:nvGrpSpPr>
        <p:grpSpPr>
          <a:xfrm>
            <a:off x="361249" y="1993959"/>
            <a:ext cx="5614359" cy="1876906"/>
            <a:chOff x="361249" y="1993959"/>
            <a:chExt cx="6096000" cy="207459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5996FF7-652D-B45E-D61A-9DE408119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61249" y="1993959"/>
              <a:ext cx="6096000" cy="2074594"/>
            </a:xfrm>
            <a:prstGeom prst="rect">
              <a:avLst/>
            </a:prstGeom>
          </p:spPr>
        </p:pic>
        <p:pic>
          <p:nvPicPr>
            <p:cNvPr id="8" name="Graphic 7" descr="Checkmark with solid fill">
              <a:extLst>
                <a:ext uri="{FF2B5EF4-FFF2-40B4-BE49-F238E27FC236}">
                  <a16:creationId xmlns:a16="http://schemas.microsoft.com/office/drawing/2014/main" id="{1BD900EC-6CAA-115D-C342-79D72A2EC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695035" y="2209800"/>
              <a:ext cx="1644050" cy="164045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C8DD8A5-EF54-3439-FD62-550F48FF2679}"/>
              </a:ext>
            </a:extLst>
          </p:cNvPr>
          <p:cNvGrpSpPr/>
          <p:nvPr/>
        </p:nvGrpSpPr>
        <p:grpSpPr>
          <a:xfrm>
            <a:off x="6669422" y="4052715"/>
            <a:ext cx="2114710" cy="1548055"/>
            <a:chOff x="6201422" y="1460715"/>
            <a:chExt cx="2114710" cy="154805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F57A097-E0FB-E51D-FBBF-B3D258756489}"/>
                </a:ext>
              </a:extLst>
            </p:cNvPr>
            <p:cNvGrpSpPr/>
            <p:nvPr/>
          </p:nvGrpSpPr>
          <p:grpSpPr>
            <a:xfrm>
              <a:off x="6201422" y="1666066"/>
              <a:ext cx="1399203" cy="1342704"/>
              <a:chOff x="5723558" y="1278608"/>
              <a:chExt cx="1399203" cy="1342704"/>
            </a:xfrm>
          </p:grpSpPr>
          <p:pic>
            <p:nvPicPr>
              <p:cNvPr id="21" name="Graphic 20" descr="Bug spray with solid fill">
                <a:extLst>
                  <a:ext uri="{FF2B5EF4-FFF2-40B4-BE49-F238E27FC236}">
                    <a16:creationId xmlns:a16="http://schemas.microsoft.com/office/drawing/2014/main" id="{3A87D896-DB41-55D3-0BC6-1C535FFBED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5723558" y="1584217"/>
                <a:ext cx="1043552" cy="1037095"/>
              </a:xfrm>
              <a:prstGeom prst="rect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0B481E5-1273-E862-153D-364E124DE59E}"/>
                  </a:ext>
                </a:extLst>
              </p:cNvPr>
              <p:cNvCxnSpPr/>
              <p:nvPr/>
            </p:nvCxnSpPr>
            <p:spPr>
              <a:xfrm flipV="1">
                <a:off x="6270356" y="1278608"/>
                <a:ext cx="852405" cy="342254"/>
              </a:xfrm>
              <a:prstGeom prst="straightConnector1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BAE5D29-F64E-1EB6-6741-6EE62761CC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0356" y="1620863"/>
                <a:ext cx="820116" cy="193726"/>
              </a:xfrm>
              <a:prstGeom prst="straightConnector1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00D1519E-83BE-F904-0DB0-86117BA447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4083" y="1472337"/>
                <a:ext cx="458490" cy="116236"/>
              </a:xfrm>
              <a:prstGeom prst="straightConnector1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828AB29-31B7-D476-3808-AE249128A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9691" y="1620861"/>
                <a:ext cx="335796" cy="0"/>
              </a:xfrm>
              <a:prstGeom prst="straightConnector1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36" name="Graphic 35" descr="Snail with solid fill">
              <a:extLst>
                <a:ext uri="{FF2B5EF4-FFF2-40B4-BE49-F238E27FC236}">
                  <a16:creationId xmlns:a16="http://schemas.microsoft.com/office/drawing/2014/main" id="{A8014D72-B0F7-6524-4395-146D0F2C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401732" y="1460715"/>
              <a:ext cx="914400" cy="914400"/>
            </a:xfrm>
            <a:prstGeom prst="rect">
              <a:avLst/>
            </a:prstGeom>
          </p:spPr>
        </p:pic>
      </p:grpSp>
      <p:pic>
        <p:nvPicPr>
          <p:cNvPr id="39" name="Graphic 38" descr="An open book">
            <a:extLst>
              <a:ext uri="{FF2B5EF4-FFF2-40B4-BE49-F238E27FC236}">
                <a16:creationId xmlns:a16="http://schemas.microsoft.com/office/drawing/2014/main" id="{2E719583-46A8-29A1-2057-E227D3DBB8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169375" y="4345466"/>
            <a:ext cx="1774659" cy="171450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C61510F-3B83-1A7A-0285-6AEA2BCF512F}"/>
              </a:ext>
            </a:extLst>
          </p:cNvPr>
          <p:cNvSpPr txBox="1"/>
          <p:nvPr/>
        </p:nvSpPr>
        <p:spPr>
          <a:xfrm>
            <a:off x="3679658" y="2643795"/>
            <a:ext cx="48326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 dirty="0">
                <a:solidFill>
                  <a:srgbClr val="00B050"/>
                </a:solidFill>
                <a:cs typeface="Arial"/>
              </a:rPr>
              <a:t>LISTEN</a:t>
            </a:r>
            <a:endParaRPr lang="en-US" dirty="0">
              <a:solidFill>
                <a:srgbClr val="00B05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D3117050-2A65-F5FF-5C17-93DBC50820F6}"/>
              </a:ext>
            </a:extLst>
          </p:cNvPr>
          <p:cNvSpPr txBox="1"/>
          <p:nvPr/>
        </p:nvSpPr>
        <p:spPr>
          <a:xfrm>
            <a:off x="3679658" y="3108157"/>
            <a:ext cx="48326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cs typeface="Arial"/>
              </a:rPr>
              <a:t>SUCCESS!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8" name="Title 3" descr="Heading">
            <a:extLst>
              <a:ext uri="{FF2B5EF4-FFF2-40B4-BE49-F238E27FC236}">
                <a16:creationId xmlns:a16="http://schemas.microsoft.com/office/drawing/2014/main" id="{973D83FB-AF3B-6487-7462-4F5C449A0904}"/>
              </a:ext>
            </a:extLst>
          </p:cNvPr>
          <p:cNvSpPr>
            <a:spLocks noGrp="1"/>
          </p:cNvSpPr>
          <p:nvPr/>
        </p:nvSpPr>
        <p:spPr bwMode="auto">
          <a:xfrm>
            <a:off x="360000" y="899999"/>
            <a:ext cx="89999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>
                <a:cs typeface="Arial"/>
              </a:rPr>
              <a:t>Outcomes</a:t>
            </a:r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1A4A424-DDDE-448C-97D9-5C92425F3CD3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16E75B44-4BAE-EBA6-273F-ECA90778079C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0" name="Graphic 49" descr="Man carrying laptop">
                <a:extLst>
                  <a:ext uri="{FF2B5EF4-FFF2-40B4-BE49-F238E27FC236}">
                    <a16:creationId xmlns:a16="http://schemas.microsoft.com/office/drawing/2014/main" id="{D454A456-37CE-7FEB-6752-9DF2494E60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51" name="Graphic 50" descr="Boy with spiky hair">
                <a:extLst>
                  <a:ext uri="{FF2B5EF4-FFF2-40B4-BE49-F238E27FC236}">
                    <a16:creationId xmlns:a16="http://schemas.microsoft.com/office/drawing/2014/main" id="{69ED563F-16AD-B0D7-E95F-EFD083D68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49" name="Graphic 48" descr="A face with closed eyes">
              <a:extLst>
                <a:ext uri="{FF2B5EF4-FFF2-40B4-BE49-F238E27FC236}">
                  <a16:creationId xmlns:a16="http://schemas.microsoft.com/office/drawing/2014/main" id="{057DB4D1-4B5D-2650-7A15-A4D21C268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3732" y="4750279"/>
              <a:ext cx="304800" cy="304800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622E3E9-2F53-DF60-3AD9-5722F987663D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123E5766-57DB-33B7-BA69-9261795970F3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56" name="Graphic 55" descr="Man holding a coffee mug">
                <a:extLst>
                  <a:ext uri="{FF2B5EF4-FFF2-40B4-BE49-F238E27FC236}">
                    <a16:creationId xmlns:a16="http://schemas.microsoft.com/office/drawing/2014/main" id="{BA989BCB-39A8-7968-B5D2-4EACC0F6E6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57" name="Graphic 56" descr="Man with a mohawk">
                <a:extLst>
                  <a:ext uri="{FF2B5EF4-FFF2-40B4-BE49-F238E27FC236}">
                    <a16:creationId xmlns:a16="http://schemas.microsoft.com/office/drawing/2014/main" id="{C6B1FBB6-DA75-3F3B-0DEC-BFA3A4BBF8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55" name="Graphic 54" descr="A face with closed eyes">
              <a:extLst>
                <a:ext uri="{FF2B5EF4-FFF2-40B4-BE49-F238E27FC236}">
                  <a16:creationId xmlns:a16="http://schemas.microsoft.com/office/drawing/2014/main" id="{04789D90-EAC2-3FE2-78E3-122579B7F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06100" y="4836542"/>
              <a:ext cx="3048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974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peech Bubble: Oval 25">
            <a:extLst>
              <a:ext uri="{FF2B5EF4-FFF2-40B4-BE49-F238E27FC236}">
                <a16:creationId xmlns:a16="http://schemas.microsoft.com/office/drawing/2014/main" id="{17795B66-62FA-0C24-B1A5-B6590B4E48B1}"/>
              </a:ext>
            </a:extLst>
          </p:cNvPr>
          <p:cNvSpPr/>
          <p:nvPr/>
        </p:nvSpPr>
        <p:spPr>
          <a:xfrm>
            <a:off x="1348918" y="3605507"/>
            <a:ext cx="1890622" cy="94531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+mn-lt"/>
                <a:cs typeface="+mn-lt"/>
              </a:rPr>
              <a:t>Have you continued to use the tests we wrote?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F3F9B9-8737-E84A-7C17-B4F3E261F8BE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643A24-4C5F-5AB8-5998-E25F26B68515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7" name="Graphic 6" descr="Man carrying laptop">
                <a:extLst>
                  <a:ext uri="{FF2B5EF4-FFF2-40B4-BE49-F238E27FC236}">
                    <a16:creationId xmlns:a16="http://schemas.microsoft.com/office/drawing/2014/main" id="{28E031CD-7B0C-204C-354A-7F1B7BBAD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8" name="Graphic 7" descr="Boy with spiky hair">
                <a:extLst>
                  <a:ext uri="{FF2B5EF4-FFF2-40B4-BE49-F238E27FC236}">
                    <a16:creationId xmlns:a16="http://schemas.microsoft.com/office/drawing/2014/main" id="{F8E88749-E834-B7F2-9C6C-07A7D2732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27" name="Graphic 26" descr="Smiling face with teeth">
              <a:extLst>
                <a:ext uri="{FF2B5EF4-FFF2-40B4-BE49-F238E27FC236}">
                  <a16:creationId xmlns:a16="http://schemas.microsoft.com/office/drawing/2014/main" id="{568ED459-8F7F-D41D-E7A6-8219845D1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40732" y="4746208"/>
              <a:ext cx="304800" cy="333375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B7D5E05-E63E-35B7-ECEE-3BF981EDFE78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C6891F-380F-8853-9216-74093FE944C9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2" name="Graphic 11" descr="Man holding a coffee mug">
                <a:extLst>
                  <a:ext uri="{FF2B5EF4-FFF2-40B4-BE49-F238E27FC236}">
                    <a16:creationId xmlns:a16="http://schemas.microsoft.com/office/drawing/2014/main" id="{CCBEF0B8-F459-D0DA-972A-7BEE68EF5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3" name="Graphic 12" descr="Man with a mohawk">
                <a:extLst>
                  <a:ext uri="{FF2B5EF4-FFF2-40B4-BE49-F238E27FC236}">
                    <a16:creationId xmlns:a16="http://schemas.microsoft.com/office/drawing/2014/main" id="{2A86D7CA-DE0E-4F0C-602A-A9DDE2D83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30" name="Graphic 29" descr="A confused face">
              <a:extLst>
                <a:ext uri="{FF2B5EF4-FFF2-40B4-BE49-F238E27FC236}">
                  <a16:creationId xmlns:a16="http://schemas.microsoft.com/office/drawing/2014/main" id="{35E7906A-E6D3-F468-A595-A3C86BD2B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flipH="1">
              <a:off x="10706100" y="4812632"/>
              <a:ext cx="304800" cy="381000"/>
            </a:xfrm>
            <a:prstGeom prst="rect">
              <a:avLst/>
            </a:prstGeom>
          </p:spPr>
        </p:pic>
      </p:grpSp>
      <p:sp>
        <p:nvSpPr>
          <p:cNvPr id="6" name="Title 3" descr="Heading">
            <a:extLst>
              <a:ext uri="{FF2B5EF4-FFF2-40B4-BE49-F238E27FC236}">
                <a16:creationId xmlns:a16="http://schemas.microsoft.com/office/drawing/2014/main" id="{DC8AC0F2-1237-E330-B157-0C31CF097F6B}"/>
              </a:ext>
            </a:extLst>
          </p:cNvPr>
          <p:cNvSpPr>
            <a:spLocks noGrp="1"/>
          </p:cNvSpPr>
          <p:nvPr/>
        </p:nvSpPr>
        <p:spPr bwMode="auto">
          <a:xfrm>
            <a:off x="360000" y="899999"/>
            <a:ext cx="899990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>
                <a:cs typeface="Arial"/>
              </a:rPr>
              <a:t>Outcomes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07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Outcomes</a:t>
            </a:r>
            <a:endParaRPr lang="en-US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EF5243-132D-6066-8C2C-B8938D9F63C9}"/>
              </a:ext>
            </a:extLst>
          </p:cNvPr>
          <p:cNvSpPr/>
          <p:nvPr/>
        </p:nvSpPr>
        <p:spPr>
          <a:xfrm flipH="1">
            <a:off x="8958892" y="3605507"/>
            <a:ext cx="1890622" cy="94531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Arial"/>
              </a:rPr>
              <a:t>No, I haven't used the tests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E3111D-F56C-CEBD-5653-03C9B4FCD956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C6891F-380F-8853-9216-74093FE944C9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2" name="Graphic 11" descr="Man holding a coffee mug">
                <a:extLst>
                  <a:ext uri="{FF2B5EF4-FFF2-40B4-BE49-F238E27FC236}">
                    <a16:creationId xmlns:a16="http://schemas.microsoft.com/office/drawing/2014/main" id="{CCBEF0B8-F459-D0DA-972A-7BEE68EF5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3" name="Graphic 12" descr="Man with a mohawk">
                <a:extLst>
                  <a:ext uri="{FF2B5EF4-FFF2-40B4-BE49-F238E27FC236}">
                    <a16:creationId xmlns:a16="http://schemas.microsoft.com/office/drawing/2014/main" id="{2A86D7CA-DE0E-4F0C-602A-A9DDE2D83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7" name="Graphic 16" descr="A talking face">
              <a:extLst>
                <a:ext uri="{FF2B5EF4-FFF2-40B4-BE49-F238E27FC236}">
                  <a16:creationId xmlns:a16="http://schemas.microsoft.com/office/drawing/2014/main" id="{2707D0BC-11E7-B64D-7836-A5D7CFA6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696074" y="4842209"/>
              <a:ext cx="304800" cy="36195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3117050-2A65-F5FF-5C17-93DBC50820F6}"/>
              </a:ext>
            </a:extLst>
          </p:cNvPr>
          <p:cNvSpPr txBox="1"/>
          <p:nvPr/>
        </p:nvSpPr>
        <p:spPr>
          <a:xfrm>
            <a:off x="3679658" y="3108157"/>
            <a:ext cx="483268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cs typeface="Arial"/>
              </a:rPr>
              <a:t>FAIL!?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7B17D9-69B9-B061-04EB-8B99DD8AE2C0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643A24-4C5F-5AB8-5998-E25F26B68515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7" name="Graphic 6" descr="Man carrying laptop">
                <a:extLst>
                  <a:ext uri="{FF2B5EF4-FFF2-40B4-BE49-F238E27FC236}">
                    <a16:creationId xmlns:a16="http://schemas.microsoft.com/office/drawing/2014/main" id="{28E031CD-7B0C-204C-354A-7F1B7BBAD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8" name="Graphic 7" descr="Boy with spiky hair">
                <a:extLst>
                  <a:ext uri="{FF2B5EF4-FFF2-40B4-BE49-F238E27FC236}">
                    <a16:creationId xmlns:a16="http://schemas.microsoft.com/office/drawing/2014/main" id="{F8E88749-E834-B7F2-9C6C-07A7D2732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2" name="Graphic 1" descr="Crying face with tears">
              <a:extLst>
                <a:ext uri="{FF2B5EF4-FFF2-40B4-BE49-F238E27FC236}">
                  <a16:creationId xmlns:a16="http://schemas.microsoft.com/office/drawing/2014/main" id="{CF2F6798-5CFB-F9E3-0072-7C0282B60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3028" y="4732421"/>
              <a:ext cx="40005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767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Merge 4">
            <a:extLst>
              <a:ext uri="{FF2B5EF4-FFF2-40B4-BE49-F238E27FC236}">
                <a16:creationId xmlns:a16="http://schemas.microsoft.com/office/drawing/2014/main" id="{0091D13E-3600-1756-1031-46B5E1D87449}"/>
              </a:ext>
            </a:extLst>
          </p:cNvPr>
          <p:cNvSpPr/>
          <p:nvPr/>
        </p:nvSpPr>
        <p:spPr>
          <a:xfrm rot="17160000">
            <a:off x="8338275" y="2866270"/>
            <a:ext cx="1112921" cy="3519234"/>
          </a:xfrm>
          <a:prstGeom prst="flowChartMerg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Outcomes</a:t>
            </a: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CE3111D-F56C-CEBD-5653-03C9B4FCD956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1C6891F-380F-8853-9216-74093FE944C9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2" name="Graphic 11" descr="Man holding a coffee mug">
                <a:extLst>
                  <a:ext uri="{FF2B5EF4-FFF2-40B4-BE49-F238E27FC236}">
                    <a16:creationId xmlns:a16="http://schemas.microsoft.com/office/drawing/2014/main" id="{CCBEF0B8-F459-D0DA-972A-7BEE68EF5C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3" name="Graphic 12" descr="Man with a mohawk">
                <a:extLst>
                  <a:ext uri="{FF2B5EF4-FFF2-40B4-BE49-F238E27FC236}">
                    <a16:creationId xmlns:a16="http://schemas.microsoft.com/office/drawing/2014/main" id="{2A86D7CA-DE0E-4F0C-602A-A9DDE2D831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7" name="Graphic 16" descr="A talking face">
              <a:extLst>
                <a:ext uri="{FF2B5EF4-FFF2-40B4-BE49-F238E27FC236}">
                  <a16:creationId xmlns:a16="http://schemas.microsoft.com/office/drawing/2014/main" id="{2707D0BC-11E7-B64D-7836-A5D7CFA6E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696074" y="4842209"/>
              <a:ext cx="304800" cy="361950"/>
            </a:xfrm>
            <a:prstGeom prst="rect">
              <a:avLst/>
            </a:prstGeom>
          </p:spPr>
        </p:pic>
      </p:grpSp>
      <p:pic>
        <p:nvPicPr>
          <p:cNvPr id="2" name="Picture 1" descr="A paper with text on it&#10;&#10;Description automatically generated">
            <a:extLst>
              <a:ext uri="{FF2B5EF4-FFF2-40B4-BE49-F238E27FC236}">
                <a16:creationId xmlns:a16="http://schemas.microsoft.com/office/drawing/2014/main" id="{9DE65958-25D9-5F8E-C3AE-CAFC7E387E1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-2304" t="-1898" r="691" b="-2829"/>
          <a:stretch/>
        </p:blipFill>
        <p:spPr>
          <a:xfrm>
            <a:off x="3451279" y="800100"/>
            <a:ext cx="4427275" cy="5527336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5570131-9818-6B8D-F77B-B750077443AD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B643A24-4C5F-5AB8-5998-E25F26B68515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7" name="Graphic 6" descr="Man carrying laptop">
                <a:extLst>
                  <a:ext uri="{FF2B5EF4-FFF2-40B4-BE49-F238E27FC236}">
                    <a16:creationId xmlns:a16="http://schemas.microsoft.com/office/drawing/2014/main" id="{28E031CD-7B0C-204C-354A-7F1B7BBAD9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8" name="Graphic 7" descr="Boy with spiky hair">
                <a:extLst>
                  <a:ext uri="{FF2B5EF4-FFF2-40B4-BE49-F238E27FC236}">
                    <a16:creationId xmlns:a16="http://schemas.microsoft.com/office/drawing/2014/main" id="{F8E88749-E834-B7F2-9C6C-07A7D27320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6" name="Graphic 5" descr="A calm face">
              <a:extLst>
                <a:ext uri="{FF2B5EF4-FFF2-40B4-BE49-F238E27FC236}">
                  <a16:creationId xmlns:a16="http://schemas.microsoft.com/office/drawing/2014/main" id="{BF58143B-03C2-F2F5-90F2-601F1353C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40732" y="4745707"/>
              <a:ext cx="304800" cy="314325"/>
            </a:xfrm>
            <a:prstGeom prst="rect">
              <a:avLst/>
            </a:prstGeom>
          </p:spPr>
        </p:pic>
      </p:grpSp>
      <p:pic>
        <p:nvPicPr>
          <p:cNvPr id="11" name="Graphic 10" descr="Badge Tick outline">
            <a:extLst>
              <a:ext uri="{FF2B5EF4-FFF2-40B4-BE49-F238E27FC236}">
                <a16:creationId xmlns:a16="http://schemas.microsoft.com/office/drawing/2014/main" id="{1E582ADF-1486-AAEE-7F81-B44761799E3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83931" y="1678406"/>
            <a:ext cx="3761873" cy="37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Summary</a:t>
            </a:r>
            <a:endParaRPr lang="en-GB" b="0">
              <a:cs typeface="Arial"/>
            </a:endParaRPr>
          </a:p>
          <a:p>
            <a:endParaRPr lang="en-GB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B3D1E-893E-58E3-3225-C3D117EDD7F1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F325A3-93E3-B2AC-1F3B-C07FFFA0933D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" name="Graphic 4" descr="Man carrying laptop">
                <a:extLst>
                  <a:ext uri="{FF2B5EF4-FFF2-40B4-BE49-F238E27FC236}">
                    <a16:creationId xmlns:a16="http://schemas.microsoft.com/office/drawing/2014/main" id="{31DAE3E6-F674-DFFB-88AE-45D07C1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6" name="Graphic 5" descr="Boy with spiky hair">
                <a:extLst>
                  <a:ext uri="{FF2B5EF4-FFF2-40B4-BE49-F238E27FC236}">
                    <a16:creationId xmlns:a16="http://schemas.microsoft.com/office/drawing/2014/main" id="{506F7FD9-F43A-A376-E0E5-C647EDF71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4" name="Graphic 3" descr="A face with closed eyes">
              <a:extLst>
                <a:ext uri="{FF2B5EF4-FFF2-40B4-BE49-F238E27FC236}">
                  <a16:creationId xmlns:a16="http://schemas.microsoft.com/office/drawing/2014/main" id="{A1959743-4834-2513-8194-D9E4E6E9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3732" y="4750279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E31C6-BBDE-75C8-7D41-733BF380FFDB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94AC15-073A-9885-A2D5-0CD901D60BE6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4" name="Graphic 13" descr="Man holding a coffee mug">
                <a:extLst>
                  <a:ext uri="{FF2B5EF4-FFF2-40B4-BE49-F238E27FC236}">
                    <a16:creationId xmlns:a16="http://schemas.microsoft.com/office/drawing/2014/main" id="{115104F6-671B-E6A2-1F58-23E4E6274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5" name="Graphic 14" descr="Man with a mohawk">
                <a:extLst>
                  <a:ext uri="{FF2B5EF4-FFF2-40B4-BE49-F238E27FC236}">
                    <a16:creationId xmlns:a16="http://schemas.microsoft.com/office/drawing/2014/main" id="{07033018-7952-7A67-59E4-9B1BA2740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0" name="Graphic 9" descr="A face with closed eyes">
              <a:extLst>
                <a:ext uri="{FF2B5EF4-FFF2-40B4-BE49-F238E27FC236}">
                  <a16:creationId xmlns:a16="http://schemas.microsoft.com/office/drawing/2014/main" id="{FC64AA78-2769-EAE0-EC7F-C42FA587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06100" y="4836542"/>
              <a:ext cx="304800" cy="30480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EC4AFE-B041-32AD-863F-C85EA3B00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2611" y="2143059"/>
            <a:ext cx="8328425" cy="2569059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cs typeface="Arial"/>
              </a:rPr>
              <a:t>STOP </a:t>
            </a:r>
            <a:r>
              <a:rPr lang="en-US" dirty="0">
                <a:cs typeface="Arial"/>
              </a:rPr>
              <a:t>and evaluate the risks</a:t>
            </a:r>
            <a:endParaRPr lang="en-US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  <a:cs typeface="Arial"/>
              </a:rPr>
              <a:t>COLLABORATE </a:t>
            </a:r>
            <a:r>
              <a:rPr lang="en-US" dirty="0">
                <a:solidFill>
                  <a:srgbClr val="000000"/>
                </a:solidFill>
                <a:cs typeface="Arial"/>
              </a:rPr>
              <a:t>with the PI to remove blockers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cs typeface="Arial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  <a:cs typeface="Arial"/>
              </a:rPr>
              <a:t>LISTEN </a:t>
            </a:r>
            <a:r>
              <a:rPr lang="en-US" dirty="0">
                <a:solidFill>
                  <a:srgbClr val="000000"/>
                </a:solidFill>
                <a:cs typeface="Arial"/>
              </a:rPr>
              <a:t>to what they actually </a:t>
            </a:r>
            <a:r>
              <a:rPr lang="en-US" b="1" dirty="0">
                <a:solidFill>
                  <a:srgbClr val="000000"/>
                </a:solidFill>
                <a:cs typeface="Arial"/>
              </a:rPr>
              <a:t>need </a:t>
            </a:r>
            <a:r>
              <a:rPr lang="en-US" dirty="0">
                <a:solidFill>
                  <a:srgbClr val="000000"/>
                </a:solidFill>
                <a:cs typeface="Arial"/>
              </a:rPr>
              <a:t>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200394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Summary</a:t>
            </a:r>
            <a:endParaRPr lang="en-GB" b="0">
              <a:cs typeface="Arial"/>
            </a:endParaRPr>
          </a:p>
          <a:p>
            <a:endParaRPr lang="en-GB">
              <a:cs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B3D1E-893E-58E3-3225-C3D117EDD7F1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F325A3-93E3-B2AC-1F3B-C07FFFA0933D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" name="Graphic 4" descr="Man carrying laptop">
                <a:extLst>
                  <a:ext uri="{FF2B5EF4-FFF2-40B4-BE49-F238E27FC236}">
                    <a16:creationId xmlns:a16="http://schemas.microsoft.com/office/drawing/2014/main" id="{31DAE3E6-F674-DFFB-88AE-45D07C1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6" name="Graphic 5" descr="Boy with spiky hair">
                <a:extLst>
                  <a:ext uri="{FF2B5EF4-FFF2-40B4-BE49-F238E27FC236}">
                    <a16:creationId xmlns:a16="http://schemas.microsoft.com/office/drawing/2014/main" id="{506F7FD9-F43A-A376-E0E5-C647EDF71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4" name="Graphic 3" descr="A face with closed eyes">
              <a:extLst>
                <a:ext uri="{FF2B5EF4-FFF2-40B4-BE49-F238E27FC236}">
                  <a16:creationId xmlns:a16="http://schemas.microsoft.com/office/drawing/2014/main" id="{A1959743-4834-2513-8194-D9E4E6E9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3732" y="4750279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E31C6-BBDE-75C8-7D41-733BF380FFDB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94AC15-073A-9885-A2D5-0CD901D60BE6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4" name="Graphic 13" descr="Man holding a coffee mug">
                <a:extLst>
                  <a:ext uri="{FF2B5EF4-FFF2-40B4-BE49-F238E27FC236}">
                    <a16:creationId xmlns:a16="http://schemas.microsoft.com/office/drawing/2014/main" id="{115104F6-671B-E6A2-1F58-23E4E6274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5" name="Graphic 14" descr="Man with a mohawk">
                <a:extLst>
                  <a:ext uri="{FF2B5EF4-FFF2-40B4-BE49-F238E27FC236}">
                    <a16:creationId xmlns:a16="http://schemas.microsoft.com/office/drawing/2014/main" id="{07033018-7952-7A67-59E4-9B1BA2740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0" name="Graphic 9" descr="A face with closed eyes">
              <a:extLst>
                <a:ext uri="{FF2B5EF4-FFF2-40B4-BE49-F238E27FC236}">
                  <a16:creationId xmlns:a16="http://schemas.microsoft.com/office/drawing/2014/main" id="{FC64AA78-2769-EAE0-EC7F-C42FA587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06100" y="4836542"/>
              <a:ext cx="304800" cy="30480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0EC4AFE-B041-32AD-863F-C85EA3B008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82611" y="2143059"/>
            <a:ext cx="8328425" cy="256905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>
                <a:cs typeface="Arial"/>
              </a:rPr>
              <a:t>Outcomes</a:t>
            </a:r>
            <a:endParaRPr lang="en-US" sz="1800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cs typeface="Arial"/>
              </a:rPr>
              <a:t>  ✅ Added the Wilson Kernel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cs typeface="Arial"/>
              </a:rPr>
              <a:t>  ✅ Created tests to help implement the kernel.</a:t>
            </a:r>
            <a:endParaRPr lang="en-US" dirty="0">
              <a:cs typeface="Arial"/>
            </a:endParaRPr>
          </a:p>
          <a:p>
            <a:pPr marL="0" indent="0">
              <a:buNone/>
            </a:pPr>
            <a:r>
              <a:rPr lang="en-US" sz="1800" dirty="0">
                <a:cs typeface="Arial"/>
              </a:rPr>
              <a:t>  ❌ These tests may never get used again by the PI. </a:t>
            </a:r>
          </a:p>
          <a:p>
            <a:pPr marL="0" indent="0">
              <a:buNone/>
            </a:pPr>
            <a:r>
              <a:rPr lang="en-US" sz="1800" dirty="0">
                <a:cs typeface="Arial"/>
              </a:rPr>
              <a:t>  ✅ Maintained a good Relationship with the PI.</a:t>
            </a:r>
          </a:p>
          <a:p>
            <a:pPr marL="0" indent="0">
              <a:buNone/>
            </a:pPr>
            <a:endParaRPr lang="en-US" sz="1800">
              <a:cs typeface="Arial"/>
            </a:endParaRPr>
          </a:p>
          <a:p>
            <a:pPr marL="0" indent="0">
              <a:buNone/>
            </a:pPr>
            <a:r>
              <a:rPr lang="en-US" sz="1800" b="1" dirty="0">
                <a:cs typeface="Arial"/>
              </a:rPr>
              <a:t>Takeaways</a:t>
            </a:r>
          </a:p>
          <a:p>
            <a:pPr>
              <a:buNone/>
            </a:pPr>
            <a:r>
              <a:rPr lang="en-US" sz="1800" dirty="0">
                <a:cs typeface="Arial"/>
              </a:rPr>
              <a:t>  ❌ It is very difficult to completely prevent wasted effort </a:t>
            </a:r>
          </a:p>
          <a:p>
            <a:pPr marL="0" indent="0">
              <a:buNone/>
            </a:pPr>
            <a:r>
              <a:rPr lang="en-US" sz="1800" dirty="0">
                <a:cs typeface="Arial"/>
              </a:rPr>
              <a:t>  ✅ RSE effort can be useful for future RSEs, if not 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DAFE7A18-98BE-E769-ED34-F1449998792F}"/>
              </a:ext>
            </a:extLst>
          </p:cNvPr>
          <p:cNvGrpSpPr/>
          <p:nvPr/>
        </p:nvGrpSpPr>
        <p:grpSpPr>
          <a:xfrm>
            <a:off x="1446126" y="2149654"/>
            <a:ext cx="2312777" cy="2710140"/>
            <a:chOff x="2362682" y="3989956"/>
            <a:chExt cx="2312777" cy="271014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DE9F3D8-64F7-ECF5-762D-EEE7FE0AC18A}"/>
                </a:ext>
              </a:extLst>
            </p:cNvPr>
            <p:cNvGrpSpPr/>
            <p:nvPr/>
          </p:nvGrpSpPr>
          <p:grpSpPr>
            <a:xfrm>
              <a:off x="2362682" y="4171210"/>
              <a:ext cx="2312777" cy="2528886"/>
              <a:chOff x="2822757" y="4156834"/>
              <a:chExt cx="1647825" cy="1871121"/>
            </a:xfrm>
          </p:grpSpPr>
          <p:pic>
            <p:nvPicPr>
              <p:cNvPr id="36" name="Graphic 35" descr="Man carrying laptop">
                <a:extLst>
                  <a:ext uri="{FF2B5EF4-FFF2-40B4-BE49-F238E27FC236}">
                    <a16:creationId xmlns:a16="http://schemas.microsoft.com/office/drawing/2014/main" id="{8A13CDA4-300C-621A-A714-29A792460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822757" y="4789705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38" name="Graphic 37" descr="Boy with spiky hair">
                <a:extLst>
                  <a:ext uri="{FF2B5EF4-FFF2-40B4-BE49-F238E27FC236}">
                    <a16:creationId xmlns:a16="http://schemas.microsoft.com/office/drawing/2014/main" id="{43095B34-DDF2-F750-433F-2F30516A56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47247" y="4156834"/>
                <a:ext cx="619125" cy="771525"/>
              </a:xfrm>
              <a:prstGeom prst="rect">
                <a:avLst/>
              </a:prstGeom>
            </p:spPr>
          </p:pic>
          <p:pic>
            <p:nvPicPr>
              <p:cNvPr id="44" name="Graphic 43" descr="A happy face">
                <a:extLst>
                  <a:ext uri="{FF2B5EF4-FFF2-40B4-BE49-F238E27FC236}">
                    <a16:creationId xmlns:a16="http://schemas.microsoft.com/office/drawing/2014/main" id="{4A09BE76-EA96-1E3A-5504-3B650D36A1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495600" y="4459838"/>
                <a:ext cx="304800" cy="314325"/>
              </a:xfrm>
              <a:prstGeom prst="rect">
                <a:avLst/>
              </a:prstGeom>
            </p:spPr>
          </p:pic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8D2305E-AF1B-6072-6519-223C90C3A5C9}"/>
                </a:ext>
              </a:extLst>
            </p:cNvPr>
            <p:cNvSpPr/>
            <p:nvPr/>
          </p:nvSpPr>
          <p:spPr>
            <a:xfrm>
              <a:off x="2607333" y="3989956"/>
              <a:ext cx="1648602" cy="16438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A86F220-7405-99DF-3371-E3B97604A4E0}"/>
                    </a:ext>
                  </a:extLst>
                </p14:cNvPr>
                <p14:cNvContentPartPr/>
                <p14:nvPr/>
              </p14:nvContentPartPr>
              <p14:xfrm>
                <a:off x="2459475" y="5402115"/>
                <a:ext cx="2147681" cy="1175712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A86F220-7405-99DF-3371-E3B97604A4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96488" y="5339137"/>
                  <a:ext cx="2273295" cy="130130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Thirring-</a:t>
            </a:r>
            <a:r>
              <a:rPr lang="en-GB" err="1">
                <a:cs typeface="Arial"/>
              </a:rPr>
              <a:t>rhmc</a:t>
            </a:r>
          </a:p>
        </p:txBody>
      </p:sp>
      <p:pic>
        <p:nvPicPr>
          <p:cNvPr id="2" name="Picture 1" descr="A red and white text on a black background&#10;&#10;Description automatically generated">
            <a:extLst>
              <a:ext uri="{FF2B5EF4-FFF2-40B4-BE49-F238E27FC236}">
                <a16:creationId xmlns:a16="http://schemas.microsoft.com/office/drawing/2014/main" id="{D40CB1D1-7656-10CF-7AB2-B997113E160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113" b="41770"/>
          <a:stretch/>
        </p:blipFill>
        <p:spPr>
          <a:xfrm>
            <a:off x="4427176" y="2844441"/>
            <a:ext cx="3759388" cy="161372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F2B8CC8-10B9-1FA8-9664-D4A7012DA064}"/>
              </a:ext>
            </a:extLst>
          </p:cNvPr>
          <p:cNvGrpSpPr/>
          <p:nvPr/>
        </p:nvGrpSpPr>
        <p:grpSpPr>
          <a:xfrm>
            <a:off x="927338" y="4364484"/>
            <a:ext cx="1456905" cy="1631187"/>
            <a:chOff x="7025735" y="1896371"/>
            <a:chExt cx="1456905" cy="1631187"/>
          </a:xfrm>
        </p:grpSpPr>
        <p:pic>
          <p:nvPicPr>
            <p:cNvPr id="3" name="Picture 2" descr="A person with a beard and mustache&#10;&#10;Description automatically generated">
              <a:extLst>
                <a:ext uri="{FF2B5EF4-FFF2-40B4-BE49-F238E27FC236}">
                  <a16:creationId xmlns:a16="http://schemas.microsoft.com/office/drawing/2014/main" id="{56874688-2506-3AA6-DF83-AD8D1DF1B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74590" y="1896371"/>
              <a:ext cx="1262153" cy="1263292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53584C-2664-D9ED-D33D-6D30A0EF20C4}"/>
                </a:ext>
              </a:extLst>
            </p:cNvPr>
            <p:cNvSpPr txBox="1"/>
            <p:nvPr/>
          </p:nvSpPr>
          <p:spPr>
            <a:xfrm>
              <a:off x="7025735" y="3158226"/>
              <a:ext cx="145690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Arial"/>
                </a:rPr>
                <a:t>Connor Aird</a:t>
              </a: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704EE34-6B9C-1029-9B39-F19596EB03C1}"/>
              </a:ext>
            </a:extLst>
          </p:cNvPr>
          <p:cNvGrpSpPr/>
          <p:nvPr/>
        </p:nvGrpSpPr>
        <p:grpSpPr>
          <a:xfrm>
            <a:off x="2607092" y="4363288"/>
            <a:ext cx="1926565" cy="1631183"/>
            <a:chOff x="9220677" y="1896374"/>
            <a:chExt cx="1926565" cy="1631183"/>
          </a:xfrm>
        </p:grpSpPr>
        <p:pic>
          <p:nvPicPr>
            <p:cNvPr id="5" name="Picture 4" descr="A person playing a violin&#10;&#10;Description automatically generated">
              <a:extLst>
                <a:ext uri="{FF2B5EF4-FFF2-40B4-BE49-F238E27FC236}">
                  <a16:creationId xmlns:a16="http://schemas.microsoft.com/office/drawing/2014/main" id="{AF66E865-D6F9-8626-6F78-8EB699359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558308" y="1896374"/>
              <a:ext cx="1251310" cy="1259697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645143-1E2F-1C85-2D45-1F071CBCF137}"/>
                </a:ext>
              </a:extLst>
            </p:cNvPr>
            <p:cNvSpPr txBox="1"/>
            <p:nvPr/>
          </p:nvSpPr>
          <p:spPr>
            <a:xfrm>
              <a:off x="9220677" y="3158225"/>
              <a:ext cx="192656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Arial"/>
                </a:rPr>
                <a:t>Dr Jamie Quinn</a:t>
              </a:r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098D9DC-8F56-1AA7-77F0-3739453AE62F}"/>
              </a:ext>
            </a:extLst>
          </p:cNvPr>
          <p:cNvGrpSpPr/>
          <p:nvPr/>
        </p:nvGrpSpPr>
        <p:grpSpPr>
          <a:xfrm>
            <a:off x="8703094" y="2101492"/>
            <a:ext cx="2415633" cy="3818939"/>
            <a:chOff x="8469461" y="4060406"/>
            <a:chExt cx="2415633" cy="381893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34773D8-B7AA-8C27-22B8-C87C61687901}"/>
                </a:ext>
              </a:extLst>
            </p:cNvPr>
            <p:cNvGrpSpPr/>
            <p:nvPr/>
          </p:nvGrpSpPr>
          <p:grpSpPr>
            <a:xfrm>
              <a:off x="8469461" y="4060406"/>
              <a:ext cx="2274016" cy="2942041"/>
              <a:chOff x="8286150" y="4912264"/>
              <a:chExt cx="2274016" cy="2942041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F860616C-47E6-DF02-0731-1C701C838F06}"/>
                      </a:ext>
                    </a:extLst>
                  </p14:cNvPr>
                  <p14:cNvContentPartPr/>
                  <p14:nvPr/>
                </p14:nvContentPartPr>
                <p14:xfrm>
                  <a:off x="8589719" y="6786801"/>
                  <a:ext cx="39255" cy="55374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F860616C-47E6-DF02-0731-1C701C838F0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571876" y="6768938"/>
                    <a:ext cx="74585" cy="90742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22819C9-94BD-2A25-EFA5-615EA02D2022}"/>
                  </a:ext>
                </a:extLst>
              </p:cNvPr>
              <p:cNvGrpSpPr/>
              <p:nvPr/>
            </p:nvGrpSpPr>
            <p:grpSpPr>
              <a:xfrm>
                <a:off x="8286150" y="4912264"/>
                <a:ext cx="2274016" cy="2942041"/>
                <a:chOff x="7826075" y="3685396"/>
                <a:chExt cx="2274016" cy="2942041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DA8CD73-1A5F-DD55-D329-5B174BB53CA3}"/>
                    </a:ext>
                  </a:extLst>
                </p:cNvPr>
                <p:cNvGrpSpPr/>
                <p:nvPr/>
              </p:nvGrpSpPr>
              <p:grpSpPr>
                <a:xfrm>
                  <a:off x="7920051" y="3685396"/>
                  <a:ext cx="2085555" cy="2942041"/>
                  <a:chOff x="5787410" y="3575170"/>
                  <a:chExt cx="2085555" cy="2942041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A9A8777-CBE5-7E69-16EF-038D5EE7D443}"/>
                      </a:ext>
                    </a:extLst>
                  </p:cNvPr>
                  <p:cNvGrpSpPr/>
                  <p:nvPr/>
                </p:nvGrpSpPr>
                <p:grpSpPr>
                  <a:xfrm>
                    <a:off x="5787410" y="3821008"/>
                    <a:ext cx="2085555" cy="2696203"/>
                    <a:chOff x="7967975" y="4122932"/>
                    <a:chExt cx="1390650" cy="1905450"/>
                  </a:xfrm>
                </p:grpSpPr>
                <p:pic>
                  <p:nvPicPr>
                    <p:cNvPr id="16" name="Graphic 15" descr="Man holding a coffee mug">
                      <a:extLst>
                        <a:ext uri="{FF2B5EF4-FFF2-40B4-BE49-F238E27FC236}">
                          <a16:creationId xmlns:a16="http://schemas.microsoft.com/office/drawing/2014/main" id="{56659BD5-80DC-F9C0-DCEB-0BAE5EF9D69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6">
                      <a:extLst>
                        <a:ext uri="{96DAC541-7B7A-43D3-8B79-37D633B846F1}">
                          <asvg:svgBlip xmlns:asvg="http://schemas.microsoft.com/office/drawing/2016/SVG/main" r:embed="rId17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7967975" y="4761557"/>
                      <a:ext cx="1390650" cy="1266825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8" name="Graphic 17" descr="Man with a mohawk">
                      <a:extLst>
                        <a:ext uri="{FF2B5EF4-FFF2-40B4-BE49-F238E27FC236}">
                          <a16:creationId xmlns:a16="http://schemas.microsoft.com/office/drawing/2014/main" id="{7117A537-A7FD-4DE0-7ADA-63904C198DC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18">
                      <a:extLst>
                        <a:ext uri="{96DAC541-7B7A-43D3-8B79-37D633B846F1}">
                          <asvg:svgBlip xmlns:asvg="http://schemas.microsoft.com/office/drawing/2016/SVG/main" r:embed="rId19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8298833" y="4122932"/>
                      <a:ext cx="590550" cy="78105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Graphic 19" descr="A face with closed eyes">
                      <a:extLst>
                        <a:ext uri="{FF2B5EF4-FFF2-40B4-BE49-F238E27FC236}">
                          <a16:creationId xmlns:a16="http://schemas.microsoft.com/office/drawing/2014/main" id="{802ED50F-B454-CD8F-AAA0-C2FC8DACFAD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>
                        <a:ext uri="{96DAC541-7B7A-43D3-8B79-37D633B846F1}">
                          <asvg:svgBlip xmlns:asvg="http://schemas.microsoft.com/office/drawing/2016/SVG/main" r:embed="rId21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8367127" y="4408681"/>
                      <a:ext cx="304800" cy="3048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28B06D2E-5670-888B-439E-1D0BA1D6E067}"/>
                      </a:ext>
                    </a:extLst>
                  </p:cNvPr>
                  <p:cNvSpPr/>
                  <p:nvPr/>
                </p:nvSpPr>
                <p:spPr>
                  <a:xfrm>
                    <a:off x="5904302" y="3575170"/>
                    <a:ext cx="1648602" cy="1643810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">
                    <p14:nvContentPartPr>
                      <p14:cNvPr id="22" name="Ink 21">
                        <a:extLst>
                          <a:ext uri="{FF2B5EF4-FFF2-40B4-BE49-F238E27FC236}">
                            <a16:creationId xmlns:a16="http://schemas.microsoft.com/office/drawing/2014/main" id="{7A6083A3-5C9D-2F34-A4A7-B939DA9DDBE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853404" y="5102391"/>
                      <a:ext cx="1954766" cy="1383359"/>
                    </p14:xfrm>
                  </p:contentPart>
                </mc:Choice>
                <mc:Fallback xmlns="">
                  <p:pic>
                    <p:nvPicPr>
                      <p:cNvPr id="22" name="Ink 21">
                        <a:extLst>
                          <a:ext uri="{FF2B5EF4-FFF2-40B4-BE49-F238E27FC236}">
                            <a16:creationId xmlns:a16="http://schemas.microsoft.com/office/drawing/2014/main" id="{7A6083A3-5C9D-2F34-A4A7-B939DA9DDB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790417" y="5039413"/>
                        <a:ext cx="2080381" cy="15089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8F052F9-8734-DC5C-7ACE-A336721C84DA}"/>
                    </a:ext>
                  </a:extLst>
                </p:cNvPr>
                <p:cNvSpPr txBox="1"/>
                <p:nvPr/>
              </p:nvSpPr>
              <p:spPr>
                <a:xfrm>
                  <a:off x="7826075" y="5706613"/>
                  <a:ext cx="2274016" cy="369332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cs typeface="Arial"/>
                    </a:rPr>
                    <a:t>Prof Simon Hands</a:t>
                  </a:r>
                </a:p>
              </p:txBody>
            </p: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9904F65-22D9-0BC2-C63E-BC05491BE474}"/>
                </a:ext>
              </a:extLst>
            </p:cNvPr>
            <p:cNvSpPr txBox="1"/>
            <p:nvPr/>
          </p:nvSpPr>
          <p:spPr>
            <a:xfrm>
              <a:off x="8470899" y="6794741"/>
              <a:ext cx="24141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Arial"/>
                </a:rPr>
                <a:t>Dr </a:t>
              </a:r>
              <a:r>
                <a:rPr lang="en-US">
                  <a:ea typeface="+mn-lt"/>
                  <a:cs typeface="+mn-lt"/>
                </a:rPr>
                <a:t>Johann Ostmeyer</a:t>
              </a:r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B8AAAB8-ECBB-ECDF-FFF4-62C5256B5847}"/>
                </a:ext>
              </a:extLst>
            </p:cNvPr>
            <p:cNvSpPr txBox="1"/>
            <p:nvPr/>
          </p:nvSpPr>
          <p:spPr>
            <a:xfrm>
              <a:off x="8470898" y="7510013"/>
              <a:ext cx="2414195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cs typeface="Arial"/>
                </a:rPr>
                <a:t>Dr </a:t>
              </a:r>
              <a:r>
                <a:rPr lang="en-US">
                  <a:ea typeface="+mn-lt"/>
                  <a:cs typeface="+mn-lt"/>
                </a:rPr>
                <a:t>Jude Worthy</a:t>
              </a:r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B0FCF0CB-418E-9641-CD45-9B510C582AB7}"/>
              </a:ext>
            </a:extLst>
          </p:cNvPr>
          <p:cNvSpPr txBox="1"/>
          <p:nvPr/>
        </p:nvSpPr>
        <p:spPr>
          <a:xfrm>
            <a:off x="2152050" y="1780633"/>
            <a:ext cx="7224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RSE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1107D88-754D-18A1-D8EB-58FAE35D6D13}"/>
              </a:ext>
            </a:extLst>
          </p:cNvPr>
          <p:cNvSpPr txBox="1"/>
          <p:nvPr/>
        </p:nvSpPr>
        <p:spPr>
          <a:xfrm>
            <a:off x="9358700" y="1780632"/>
            <a:ext cx="7224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PI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3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8B3D1E-893E-58E3-3225-C3D117EDD7F1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F325A3-93E3-B2AC-1F3B-C07FFFA0933D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" name="Graphic 4" descr="Man carrying laptop">
                <a:extLst>
                  <a:ext uri="{FF2B5EF4-FFF2-40B4-BE49-F238E27FC236}">
                    <a16:creationId xmlns:a16="http://schemas.microsoft.com/office/drawing/2014/main" id="{31DAE3E6-F674-DFFB-88AE-45D07C1EC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6" name="Graphic 5" descr="Boy with spiky hair">
                <a:extLst>
                  <a:ext uri="{FF2B5EF4-FFF2-40B4-BE49-F238E27FC236}">
                    <a16:creationId xmlns:a16="http://schemas.microsoft.com/office/drawing/2014/main" id="{506F7FD9-F43A-A376-E0E5-C647EDF71A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4" name="Graphic 3" descr="A face with closed eyes">
              <a:extLst>
                <a:ext uri="{FF2B5EF4-FFF2-40B4-BE49-F238E27FC236}">
                  <a16:creationId xmlns:a16="http://schemas.microsoft.com/office/drawing/2014/main" id="{A1959743-4834-2513-8194-D9E4E6E9F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33732" y="4750279"/>
              <a:ext cx="304800" cy="304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68E31C6-BBDE-75C8-7D41-733BF380FFDB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94AC15-073A-9885-A2D5-0CD901D60BE6}"/>
                </a:ext>
              </a:extLst>
            </p:cNvPr>
            <p:cNvGrpSpPr/>
            <p:nvPr/>
          </p:nvGrpSpPr>
          <p:grpSpPr>
            <a:xfrm>
              <a:off x="10306948" y="4550793"/>
              <a:ext cx="1390650" cy="1905450"/>
              <a:chOff x="10306948" y="4550793"/>
              <a:chExt cx="1390650" cy="1905450"/>
            </a:xfrm>
          </p:grpSpPr>
          <p:pic>
            <p:nvPicPr>
              <p:cNvPr id="14" name="Graphic 13" descr="Man holding a coffee mug">
                <a:extLst>
                  <a:ext uri="{FF2B5EF4-FFF2-40B4-BE49-F238E27FC236}">
                    <a16:creationId xmlns:a16="http://schemas.microsoft.com/office/drawing/2014/main" id="{115104F6-671B-E6A2-1F58-23E4E62748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flipH="1">
                <a:off x="10306948" y="5189418"/>
                <a:ext cx="1390650" cy="1266825"/>
              </a:xfrm>
              <a:prstGeom prst="rect">
                <a:avLst/>
              </a:prstGeom>
            </p:spPr>
          </p:pic>
          <p:pic>
            <p:nvPicPr>
              <p:cNvPr id="15" name="Graphic 14" descr="Man with a mohawk">
                <a:extLst>
                  <a:ext uri="{FF2B5EF4-FFF2-40B4-BE49-F238E27FC236}">
                    <a16:creationId xmlns:a16="http://schemas.microsoft.com/office/drawing/2014/main" id="{07033018-7952-7A67-59E4-9B1BA2740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 flipH="1">
                <a:off x="10637806" y="4550793"/>
                <a:ext cx="590550" cy="781050"/>
              </a:xfrm>
              <a:prstGeom prst="rect">
                <a:avLst/>
              </a:prstGeom>
            </p:spPr>
          </p:pic>
        </p:grpSp>
        <p:pic>
          <p:nvPicPr>
            <p:cNvPr id="10" name="Graphic 9" descr="A face with closed eyes">
              <a:extLst>
                <a:ext uri="{FF2B5EF4-FFF2-40B4-BE49-F238E27FC236}">
                  <a16:creationId xmlns:a16="http://schemas.microsoft.com/office/drawing/2014/main" id="{FC64AA78-2769-EAE0-EC7F-C42FA587C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706100" y="4836542"/>
              <a:ext cx="304800" cy="304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CBD52FC-240D-F912-BB61-87B4A92B7EED}"/>
              </a:ext>
            </a:extLst>
          </p:cNvPr>
          <p:cNvSpPr txBox="1"/>
          <p:nvPr/>
        </p:nvSpPr>
        <p:spPr>
          <a:xfrm>
            <a:off x="2756293" y="2758534"/>
            <a:ext cx="667044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cs typeface="Arial"/>
              </a:rPr>
              <a:t>Questions?</a:t>
            </a:r>
            <a:endParaRPr lang="en-US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0A3320DE-D359-5D69-ADDC-A99BAA466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Thank 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86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Thirring-</a:t>
            </a:r>
            <a:r>
              <a:rPr lang="en-GB" err="1">
                <a:cs typeface="Arial"/>
              </a:rPr>
              <a:t>rhmc</a:t>
            </a:r>
          </a:p>
        </p:txBody>
      </p:sp>
      <p:pic>
        <p:nvPicPr>
          <p:cNvPr id="39" name="Picture 38" descr="A diagram of a cylinder with a circle and arrows&#10;&#10;Description automatically generated">
            <a:extLst>
              <a:ext uri="{FF2B5EF4-FFF2-40B4-BE49-F238E27FC236}">
                <a16:creationId xmlns:a16="http://schemas.microsoft.com/office/drawing/2014/main" id="{5218F38B-DEAC-C85C-C25D-82495E70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286" y="681600"/>
            <a:ext cx="2501428" cy="1810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E84A9BA-4E8B-9DC4-F1DF-AEA85007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786" y="4190100"/>
            <a:ext cx="6096000" cy="2074594"/>
          </a:xfrm>
          <a:prstGeom prst="rect">
            <a:avLst/>
          </a:prstGeom>
        </p:spPr>
      </p:pic>
      <p:pic>
        <p:nvPicPr>
          <p:cNvPr id="41" name="Picture 40" descr="A black text with a plus and a plus symbol&#10;&#10;Description automatically generated">
            <a:extLst>
              <a:ext uri="{FF2B5EF4-FFF2-40B4-BE49-F238E27FC236}">
                <a16:creationId xmlns:a16="http://schemas.microsoft.com/office/drawing/2014/main" id="{EF4CF22A-B630-0323-8A03-D5BCF6D1A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286" y="2046600"/>
            <a:ext cx="3684000" cy="8400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A6D2F4C-4983-E5E9-2882-93021A7928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86" y="2825100"/>
            <a:ext cx="4812000" cy="121029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9C5D8C9-B7BD-B914-F32D-3270423B17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3286" y="2886600"/>
            <a:ext cx="6096000" cy="1057146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58B7830D-6A2B-8C8C-BACD-8AAEC6FD75F8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E82BA6B-54C3-D64C-0332-F2D912BEE07C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55" name="Graphic 54" descr="Man carrying laptop">
                <a:extLst>
                  <a:ext uri="{FF2B5EF4-FFF2-40B4-BE49-F238E27FC236}">
                    <a16:creationId xmlns:a16="http://schemas.microsoft.com/office/drawing/2014/main" id="{8C5FA09E-4F79-9A07-3D5E-802956295B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56" name="Graphic 55" descr="Boy with spiky hair">
                <a:extLst>
                  <a:ext uri="{FF2B5EF4-FFF2-40B4-BE49-F238E27FC236}">
                    <a16:creationId xmlns:a16="http://schemas.microsoft.com/office/drawing/2014/main" id="{5DF31FB6-95C0-D80B-E90D-6A5C53FF50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59" name="Graphic 58" descr="A confused face">
              <a:extLst>
                <a:ext uri="{FF2B5EF4-FFF2-40B4-BE49-F238E27FC236}">
                  <a16:creationId xmlns:a16="http://schemas.microsoft.com/office/drawing/2014/main" id="{316CDA4B-C2F6-5D3A-6D8F-D3103EB59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35600" y="4726500"/>
              <a:ext cx="304800" cy="38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76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Thirring-</a:t>
            </a:r>
            <a:r>
              <a:rPr lang="en-GB" err="1">
                <a:cs typeface="Arial"/>
              </a:rPr>
              <a:t>rhmc</a:t>
            </a:r>
          </a:p>
        </p:txBody>
      </p:sp>
      <p:pic>
        <p:nvPicPr>
          <p:cNvPr id="3" name="Picture 2" descr="File:Fortran logo.svg - Wikimedia Commons">
            <a:extLst>
              <a:ext uri="{FF2B5EF4-FFF2-40B4-BE49-F238E27FC236}">
                <a16:creationId xmlns:a16="http://schemas.microsoft.com/office/drawing/2014/main" id="{A0A5B6F2-2D6C-4101-DAB7-7E7AC2CEC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8116" y="1715201"/>
            <a:ext cx="3435267" cy="342926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4AA01DF-E194-7879-ED6A-ADA859CADF8B}"/>
              </a:ext>
            </a:extLst>
          </p:cNvPr>
          <p:cNvGrpSpPr/>
          <p:nvPr/>
        </p:nvGrpSpPr>
        <p:grpSpPr>
          <a:xfrm>
            <a:off x="362757" y="4468834"/>
            <a:ext cx="1647825" cy="1871121"/>
            <a:chOff x="362757" y="4468834"/>
            <a:chExt cx="1647825" cy="187112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6ACA74-DB39-C765-AAAD-F0A3FD4E44AE}"/>
                </a:ext>
              </a:extLst>
            </p:cNvPr>
            <p:cNvGrpSpPr/>
            <p:nvPr/>
          </p:nvGrpSpPr>
          <p:grpSpPr>
            <a:xfrm flipH="1">
              <a:off x="362757" y="4468834"/>
              <a:ext cx="1647825" cy="1871121"/>
              <a:chOff x="7410720" y="4128730"/>
              <a:chExt cx="1647825" cy="1871121"/>
            </a:xfrm>
          </p:grpSpPr>
          <p:pic>
            <p:nvPicPr>
              <p:cNvPr id="11" name="Graphic 10" descr="Man carrying laptop">
                <a:extLst>
                  <a:ext uri="{FF2B5EF4-FFF2-40B4-BE49-F238E27FC236}">
                    <a16:creationId xmlns:a16="http://schemas.microsoft.com/office/drawing/2014/main" id="{27EDC5C8-6092-ADC3-5959-53695995EC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410720" y="4761601"/>
                <a:ext cx="1647825" cy="1238250"/>
              </a:xfrm>
              <a:prstGeom prst="rect">
                <a:avLst/>
              </a:prstGeom>
            </p:spPr>
          </p:pic>
          <p:pic>
            <p:nvPicPr>
              <p:cNvPr id="12" name="Graphic 11" descr="Boy with spiky hair">
                <a:extLst>
                  <a:ext uri="{FF2B5EF4-FFF2-40B4-BE49-F238E27FC236}">
                    <a16:creationId xmlns:a16="http://schemas.microsoft.com/office/drawing/2014/main" id="{30265D82-201A-8A4D-7E56-A9534F06CE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flipH="1">
                <a:off x="8014930" y="4128730"/>
                <a:ext cx="619125" cy="771525"/>
              </a:xfrm>
              <a:prstGeom prst="rect">
                <a:avLst/>
              </a:prstGeom>
            </p:spPr>
          </p:pic>
        </p:grpSp>
        <p:pic>
          <p:nvPicPr>
            <p:cNvPr id="15" name="Graphic 14" descr="An eating face">
              <a:extLst>
                <a:ext uri="{FF2B5EF4-FFF2-40B4-BE49-F238E27FC236}">
                  <a16:creationId xmlns:a16="http://schemas.microsoft.com/office/drawing/2014/main" id="{CCC4E6CA-D82F-F0F7-FF66-7782B43BA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35600" y="4765838"/>
              <a:ext cx="304800" cy="314325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A91E5BC-24F3-9DAE-6426-25913FF0E1C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0030" r="-61" b="-178"/>
          <a:stretch/>
        </p:blipFill>
        <p:spPr>
          <a:xfrm>
            <a:off x="1556670" y="2393694"/>
            <a:ext cx="3049848" cy="2078280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4186F930-ECD1-2F92-C26B-2F0F151742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34644" y="2687233"/>
            <a:ext cx="1514155" cy="148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6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Thirring-</a:t>
            </a:r>
            <a:r>
              <a:rPr lang="en-GB" err="1">
                <a:cs typeface="Arial"/>
              </a:rPr>
              <a:t>rhmc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6ACA74-DB39-C765-AAAD-F0A3FD4E44AE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11" name="Graphic 10" descr="Man carrying laptop">
              <a:extLst>
                <a:ext uri="{FF2B5EF4-FFF2-40B4-BE49-F238E27FC236}">
                  <a16:creationId xmlns:a16="http://schemas.microsoft.com/office/drawing/2014/main" id="{27EDC5C8-6092-ADC3-5959-53695995E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12" name="Graphic 11" descr="Boy with spiky hair">
              <a:extLst>
                <a:ext uri="{FF2B5EF4-FFF2-40B4-BE49-F238E27FC236}">
                  <a16:creationId xmlns:a16="http://schemas.microsoft.com/office/drawing/2014/main" id="{30265D82-201A-8A4D-7E56-A9534F06C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</p:grpSp>
      <p:pic>
        <p:nvPicPr>
          <p:cNvPr id="22" name="Graphic 21" descr="Afraid face">
            <a:extLst>
              <a:ext uri="{FF2B5EF4-FFF2-40B4-BE49-F238E27FC236}">
                <a16:creationId xmlns:a16="http://schemas.microsoft.com/office/drawing/2014/main" id="{9A688F02-53FC-CF52-38D3-67637EC778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9445" y="4732308"/>
            <a:ext cx="333375" cy="304800"/>
          </a:xfrm>
          <a:prstGeom prst="rect">
            <a:avLst/>
          </a:prstGeom>
        </p:spPr>
      </p:pic>
      <p:pic>
        <p:nvPicPr>
          <p:cNvPr id="27" name="Picture 26" descr="A black and white logo&#10;&#10;Description automatically generated">
            <a:extLst>
              <a:ext uri="{FF2B5EF4-FFF2-40B4-BE49-F238E27FC236}">
                <a16:creationId xmlns:a16="http://schemas.microsoft.com/office/drawing/2014/main" id="{52026E7D-CD45-313F-0326-3EC42424B5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5629" y="2927689"/>
            <a:ext cx="2408069" cy="1007027"/>
          </a:xfrm>
          <a:prstGeom prst="rect">
            <a:avLst/>
          </a:prstGeom>
        </p:spPr>
      </p:pic>
      <p:pic>
        <p:nvPicPr>
          <p:cNvPr id="28" name="Picture 27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792F0B6A-4418-4FD8-1D15-F1F86E78EE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5592" y="1608826"/>
            <a:ext cx="3651334" cy="3651130"/>
          </a:xfrm>
          <a:prstGeom prst="rect">
            <a:avLst/>
          </a:prstGeom>
        </p:spPr>
      </p:pic>
      <p:pic>
        <p:nvPicPr>
          <p:cNvPr id="5" name="Graphic 4" descr="Face with thick eyebrows">
            <a:extLst>
              <a:ext uri="{FF2B5EF4-FFF2-40B4-BE49-F238E27FC236}">
                <a16:creationId xmlns:a16="http://schemas.microsoft.com/office/drawing/2014/main" id="{68002AC0-22A3-F4A4-E390-EFB513B382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6692" y="4731984"/>
            <a:ext cx="342900" cy="3048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C47F7EA-8CD6-ED7E-F2CD-57FC9A5C6017}"/>
              </a:ext>
            </a:extLst>
          </p:cNvPr>
          <p:cNvGrpSpPr/>
          <p:nvPr/>
        </p:nvGrpSpPr>
        <p:grpSpPr>
          <a:xfrm>
            <a:off x="3123352" y="2637218"/>
            <a:ext cx="2627462" cy="1739660"/>
            <a:chOff x="9165437" y="4603322"/>
            <a:chExt cx="2627462" cy="17396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792289C-692D-8FC2-64C8-793C89A2BB78}"/>
                </a:ext>
              </a:extLst>
            </p:cNvPr>
            <p:cNvGrpSpPr/>
            <p:nvPr/>
          </p:nvGrpSpPr>
          <p:grpSpPr>
            <a:xfrm>
              <a:off x="9165437" y="4603322"/>
              <a:ext cx="2627462" cy="1739660"/>
              <a:chOff x="9165437" y="4603322"/>
              <a:chExt cx="2627462" cy="1739660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18575672-1E4D-B7DB-05AA-D32056E82F26}"/>
                  </a:ext>
                </a:extLst>
              </p:cNvPr>
              <p:cNvSpPr/>
              <p:nvPr/>
            </p:nvSpPr>
            <p:spPr>
              <a:xfrm>
                <a:off x="9165437" y="4603322"/>
                <a:ext cx="2627462" cy="1739660"/>
              </a:xfrm>
              <a:prstGeom prst="triangle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CCCC41A-EEB6-C5D5-5F65-8DC06CEC1AC4}"/>
                  </a:ext>
                </a:extLst>
              </p:cNvPr>
              <p:cNvSpPr/>
              <p:nvPr/>
            </p:nvSpPr>
            <p:spPr>
              <a:xfrm>
                <a:off x="9252215" y="5844267"/>
                <a:ext cx="2293189" cy="539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2BC977-1DD0-99C3-EDE1-E147EE599FC1}"/>
                  </a:ext>
                </a:extLst>
              </p:cNvPr>
              <p:cNvSpPr/>
              <p:nvPr/>
            </p:nvSpPr>
            <p:spPr>
              <a:xfrm>
                <a:off x="9252214" y="5344653"/>
                <a:ext cx="2005642" cy="539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F4FB28-CAAF-D5E4-E533-4A06CA28866B}"/>
                </a:ext>
              </a:extLst>
            </p:cNvPr>
            <p:cNvSpPr txBox="1"/>
            <p:nvPr/>
          </p:nvSpPr>
          <p:spPr>
            <a:xfrm>
              <a:off x="9619479" y="5918079"/>
              <a:ext cx="172130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Arial"/>
                </a:rPr>
                <a:t>Unit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58A84D-C773-4785-1EB4-ED7317183F66}"/>
                </a:ext>
              </a:extLst>
            </p:cNvPr>
            <p:cNvSpPr txBox="1"/>
            <p:nvPr/>
          </p:nvSpPr>
          <p:spPr>
            <a:xfrm>
              <a:off x="9619478" y="5425654"/>
              <a:ext cx="172130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Arial"/>
                </a:rPr>
                <a:t>Integration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522BA2-1705-AACD-51A8-4F15E457F97B}"/>
                </a:ext>
              </a:extLst>
            </p:cNvPr>
            <p:cNvSpPr txBox="1"/>
            <p:nvPr/>
          </p:nvSpPr>
          <p:spPr>
            <a:xfrm>
              <a:off x="9619477" y="4850559"/>
              <a:ext cx="1721303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cs typeface="Arial"/>
                </a:rPr>
                <a:t>E2E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92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Thirring-</a:t>
            </a:r>
            <a:r>
              <a:rPr lang="en-GB" err="1">
                <a:cs typeface="Arial"/>
              </a:rPr>
              <a:t>rhmc</a:t>
            </a:r>
            <a:endParaRPr lang="en-GB" err="1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BA4E313-B481-9FA3-2D0B-88FB30457F16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31" name="Graphic 30" descr="Man carrying laptop">
              <a:extLst>
                <a:ext uri="{FF2B5EF4-FFF2-40B4-BE49-F238E27FC236}">
                  <a16:creationId xmlns:a16="http://schemas.microsoft.com/office/drawing/2014/main" id="{696856BA-4879-9DFA-A9B6-755A1FB67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32" name="Graphic 31" descr="Boy with spiky hair">
              <a:extLst>
                <a:ext uri="{FF2B5EF4-FFF2-40B4-BE49-F238E27FC236}">
                  <a16:creationId xmlns:a16="http://schemas.microsoft.com/office/drawing/2014/main" id="{12ABA196-A7E9-16C7-1525-1AC6855D6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31E32939-8A87-F77C-63DD-BEC17801D120}"/>
              </a:ext>
            </a:extLst>
          </p:cNvPr>
          <p:cNvSpPr/>
          <p:nvPr/>
        </p:nvSpPr>
        <p:spPr>
          <a:xfrm flipH="1">
            <a:off x="9244045" y="3631337"/>
            <a:ext cx="1890622" cy="94531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Arial"/>
              </a:rPr>
              <a:t>What tests?</a:t>
            </a: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00D6A6C-2720-4039-9D2F-48A9FA8B0017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pic>
          <p:nvPicPr>
            <p:cNvPr id="11" name="Graphic 10" descr="Man holding a coffee mug">
              <a:extLst>
                <a:ext uri="{FF2B5EF4-FFF2-40B4-BE49-F238E27FC236}">
                  <a16:creationId xmlns:a16="http://schemas.microsoft.com/office/drawing/2014/main" id="{27634034-2BF8-10BE-6E55-278D71BF4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306948" y="5189418"/>
              <a:ext cx="1390650" cy="1266825"/>
            </a:xfrm>
            <a:prstGeom prst="rect">
              <a:avLst/>
            </a:prstGeom>
          </p:spPr>
        </p:pic>
        <p:pic>
          <p:nvPicPr>
            <p:cNvPr id="14" name="Graphic 13" descr="Man with a mohawk">
              <a:extLst>
                <a:ext uri="{FF2B5EF4-FFF2-40B4-BE49-F238E27FC236}">
                  <a16:creationId xmlns:a16="http://schemas.microsoft.com/office/drawing/2014/main" id="{62ABEB07-3205-95F9-1677-BDA3593C7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10637806" y="4550793"/>
              <a:ext cx="590550" cy="781050"/>
            </a:xfrm>
            <a:prstGeom prst="rect">
              <a:avLst/>
            </a:prstGeom>
          </p:spPr>
        </p:pic>
      </p:grpSp>
      <p:pic>
        <p:nvPicPr>
          <p:cNvPr id="22" name="Graphic 21" descr="A confused face">
            <a:extLst>
              <a:ext uri="{FF2B5EF4-FFF2-40B4-BE49-F238E27FC236}">
                <a16:creationId xmlns:a16="http://schemas.microsoft.com/office/drawing/2014/main" id="{848DD266-7109-7043-C256-93628CC150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10709329" y="4839992"/>
            <a:ext cx="304800" cy="381000"/>
          </a:xfrm>
          <a:prstGeom prst="rect">
            <a:avLst/>
          </a:prstGeom>
        </p:spPr>
      </p:pic>
      <p:pic>
        <p:nvPicPr>
          <p:cNvPr id="3" name="Graphic 2" descr="Smiling face with teeth">
            <a:extLst>
              <a:ext uri="{FF2B5EF4-FFF2-40B4-BE49-F238E27FC236}">
                <a16:creationId xmlns:a16="http://schemas.microsoft.com/office/drawing/2014/main" id="{F1FD6FE9-D1FC-9E2B-029D-649F737F6A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7325" y="4765147"/>
            <a:ext cx="304800" cy="333375"/>
          </a:xfrm>
          <a:prstGeom prst="rect">
            <a:avLst/>
          </a:prstGeom>
        </p:spPr>
      </p:pic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B82D1D6B-6AE7-40F5-73F2-BA0269F8F80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5206" y="2528161"/>
            <a:ext cx="6636567" cy="1805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F7BEFFB-6B7A-C25C-6396-D0FDA78F89BD}"/>
              </a:ext>
            </a:extLst>
          </p:cNvPr>
          <p:cNvSpPr/>
          <p:nvPr/>
        </p:nvSpPr>
        <p:spPr>
          <a:xfrm>
            <a:off x="2599341" y="3973379"/>
            <a:ext cx="6524850" cy="3134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280BAD-99E1-39E8-9412-F852A49A6E6C}"/>
              </a:ext>
            </a:extLst>
          </p:cNvPr>
          <p:cNvSpPr/>
          <p:nvPr/>
        </p:nvSpPr>
        <p:spPr>
          <a:xfrm>
            <a:off x="8431461" y="4030787"/>
            <a:ext cx="591921" cy="204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Crying face with tears">
            <a:extLst>
              <a:ext uri="{FF2B5EF4-FFF2-40B4-BE49-F238E27FC236}">
                <a16:creationId xmlns:a16="http://schemas.microsoft.com/office/drawing/2014/main" id="{5EB2926E-69F3-B4AC-8931-324C55F376B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65752" y="4741333"/>
            <a:ext cx="400050" cy="381000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4B30D77B-46A4-CADA-BF2A-2ED10F68F723}"/>
              </a:ext>
            </a:extLst>
          </p:cNvPr>
          <p:cNvSpPr/>
          <p:nvPr/>
        </p:nvSpPr>
        <p:spPr>
          <a:xfrm>
            <a:off x="1066918" y="3611507"/>
            <a:ext cx="1890622" cy="94531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ea typeface="+mn-lt"/>
                <a:cs typeface="+mn-lt"/>
              </a:rPr>
              <a:t>Why?!?!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8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Ideal PI outcomes 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61B7A-E07A-13E1-0250-939FD0DD6800}"/>
              </a:ext>
            </a:extLst>
          </p:cNvPr>
          <p:cNvGrpSpPr/>
          <p:nvPr/>
        </p:nvGrpSpPr>
        <p:grpSpPr>
          <a:xfrm>
            <a:off x="10306948" y="4550793"/>
            <a:ext cx="1390650" cy="1905450"/>
            <a:chOff x="10306948" y="4550793"/>
            <a:chExt cx="1390650" cy="1905450"/>
          </a:xfrm>
        </p:grpSpPr>
        <p:pic>
          <p:nvPicPr>
            <p:cNvPr id="9" name="Graphic 8" descr="Man holding a coffee mug">
              <a:extLst>
                <a:ext uri="{FF2B5EF4-FFF2-40B4-BE49-F238E27FC236}">
                  <a16:creationId xmlns:a16="http://schemas.microsoft.com/office/drawing/2014/main" id="{ACCC03D2-EF55-E3E1-0CF3-953FCB18A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0306948" y="5189418"/>
              <a:ext cx="1390650" cy="1266825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E00CF78-D69C-E071-E99F-36B593F6486F}"/>
                </a:ext>
              </a:extLst>
            </p:cNvPr>
            <p:cNvGrpSpPr/>
            <p:nvPr/>
          </p:nvGrpSpPr>
          <p:grpSpPr>
            <a:xfrm>
              <a:off x="10637806" y="4550793"/>
              <a:ext cx="590550" cy="781050"/>
              <a:chOff x="6630118" y="4511256"/>
              <a:chExt cx="590550" cy="781050"/>
            </a:xfrm>
          </p:grpSpPr>
          <p:pic>
            <p:nvPicPr>
              <p:cNvPr id="6" name="Graphic 5" descr="Man with a mohawk">
                <a:extLst>
                  <a:ext uri="{FF2B5EF4-FFF2-40B4-BE49-F238E27FC236}">
                    <a16:creationId xmlns:a16="http://schemas.microsoft.com/office/drawing/2014/main" id="{E1336A2F-BE16-D568-DC6F-FB6598591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 flipH="1">
                <a:off x="6630118" y="4511256"/>
                <a:ext cx="590550" cy="781050"/>
              </a:xfrm>
              <a:prstGeom prst="rect">
                <a:avLst/>
              </a:prstGeom>
            </p:spPr>
          </p:pic>
          <p:pic>
            <p:nvPicPr>
              <p:cNvPr id="10" name="Graphic 9" descr="Face with heart eyes">
                <a:extLst>
                  <a:ext uri="{FF2B5EF4-FFF2-40B4-BE49-F238E27FC236}">
                    <a16:creationId xmlns:a16="http://schemas.microsoft.com/office/drawing/2014/main" id="{1E951FAB-0046-D593-377D-92CB2F9B6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flipH="1">
                <a:off x="6668848" y="4797455"/>
                <a:ext cx="333375" cy="352425"/>
              </a:xfrm>
              <a:prstGeom prst="rect">
                <a:avLst/>
              </a:prstGeom>
            </p:spPr>
          </p:pic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23EE3EE-B806-8120-3DC5-123A8E4269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9484" y="4380599"/>
            <a:ext cx="6096000" cy="2074594"/>
          </a:xfrm>
          <a:prstGeom prst="rect">
            <a:avLst/>
          </a:prstGeom>
        </p:spPr>
      </p:pic>
      <p:pic>
        <p:nvPicPr>
          <p:cNvPr id="8" name="Picture 7" descr="A black and white background with white dots and lines&#10;&#10;Description automatically generated">
            <a:extLst>
              <a:ext uri="{FF2B5EF4-FFF2-40B4-BE49-F238E27FC236}">
                <a16:creationId xmlns:a16="http://schemas.microsoft.com/office/drawing/2014/main" id="{13819BE3-C038-514A-FAAB-0AB438DBE6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80085" y="1407468"/>
            <a:ext cx="6096000" cy="2253082"/>
          </a:xfrm>
          <a:prstGeom prst="rect">
            <a:avLst/>
          </a:prstGeom>
        </p:spPr>
      </p:pic>
      <p:pic>
        <p:nvPicPr>
          <p:cNvPr id="12" name="Picture 11" descr="A screenshot of a graph&#10;&#10;Description automatically generated">
            <a:extLst>
              <a:ext uri="{FF2B5EF4-FFF2-40B4-BE49-F238E27FC236}">
                <a16:creationId xmlns:a16="http://schemas.microsoft.com/office/drawing/2014/main" id="{B4F2A69B-2B54-5B8F-13CE-223ECC5B6C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274" y="1980031"/>
            <a:ext cx="3625971" cy="229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0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EC5A3A1-82E4-2339-913A-4EC10EBD18F8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12" name="Graphic 11" descr="Man carrying laptop">
              <a:extLst>
                <a:ext uri="{FF2B5EF4-FFF2-40B4-BE49-F238E27FC236}">
                  <a16:creationId xmlns:a16="http://schemas.microsoft.com/office/drawing/2014/main" id="{1E832268-C945-BC18-25E4-AEDB1C45C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8" name="Graphic 7" descr="Boy with spiky hair">
              <a:extLst>
                <a:ext uri="{FF2B5EF4-FFF2-40B4-BE49-F238E27FC236}">
                  <a16:creationId xmlns:a16="http://schemas.microsoft.com/office/drawing/2014/main" id="{FB6156AF-01FC-DF9B-4E3B-564A802B5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  <p:pic>
          <p:nvPicPr>
            <p:cNvPr id="13" name="Graphic 12" descr="Face with heart eyes">
              <a:extLst>
                <a:ext uri="{FF2B5EF4-FFF2-40B4-BE49-F238E27FC236}">
                  <a16:creationId xmlns:a16="http://schemas.microsoft.com/office/drawing/2014/main" id="{66D3FACC-3EE5-B3D3-2EC0-4FDAACF9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8067944" y="4410165"/>
              <a:ext cx="333375" cy="352425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F87BB0-76AA-10C7-4284-ED457621526E}"/>
              </a:ext>
            </a:extLst>
          </p:cNvPr>
          <p:cNvGrpSpPr/>
          <p:nvPr/>
        </p:nvGrpSpPr>
        <p:grpSpPr>
          <a:xfrm>
            <a:off x="6305993" y="4295767"/>
            <a:ext cx="4623043" cy="1431267"/>
            <a:chOff x="1464333" y="4548276"/>
            <a:chExt cx="4623043" cy="1431267"/>
          </a:xfrm>
        </p:grpSpPr>
        <p:pic>
          <p:nvPicPr>
            <p:cNvPr id="63" name="Picture 62" descr="File:Fortran logo.svg - Wikimedia Commons">
              <a:extLst>
                <a:ext uri="{FF2B5EF4-FFF2-40B4-BE49-F238E27FC236}">
                  <a16:creationId xmlns:a16="http://schemas.microsoft.com/office/drawing/2014/main" id="{99641C0C-1B77-117D-D925-FF186C7B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64333" y="4548276"/>
              <a:ext cx="1431267" cy="1431267"/>
            </a:xfrm>
            <a:prstGeom prst="rect">
              <a:avLst/>
            </a:prstGeom>
          </p:spPr>
        </p:pic>
        <p:pic>
          <p:nvPicPr>
            <p:cNvPr id="64" name="Picture 63" descr="Julia (programming language) - Wikipedia">
              <a:extLst>
                <a:ext uri="{FF2B5EF4-FFF2-40B4-BE49-F238E27FC236}">
                  <a16:creationId xmlns:a16="http://schemas.microsoft.com/office/drawing/2014/main" id="{6F29028D-55EC-3F62-FAB9-84173A1A0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27099" y="4590804"/>
              <a:ext cx="2060277" cy="1349805"/>
            </a:xfrm>
            <a:prstGeom prst="rect">
              <a:avLst/>
            </a:prstGeom>
          </p:spPr>
        </p:pic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61B1BF52-0AD9-6680-2C53-1CF746F400B8}"/>
                </a:ext>
              </a:extLst>
            </p:cNvPr>
            <p:cNvSpPr/>
            <p:nvPr/>
          </p:nvSpPr>
          <p:spPr>
            <a:xfrm>
              <a:off x="3067255" y="5190739"/>
              <a:ext cx="769188" cy="20487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7" name="Picture 66" descr="Read the Docs - Wikipedia">
            <a:extLst>
              <a:ext uri="{FF2B5EF4-FFF2-40B4-BE49-F238E27FC236}">
                <a16:creationId xmlns:a16="http://schemas.microsoft.com/office/drawing/2014/main" id="{C980590B-2CEE-F9E4-768C-6C16DD4EF6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864" y="4439963"/>
            <a:ext cx="1873371" cy="189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8EA7D-4D79-6436-EF0A-E0B284694E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248" y="2058656"/>
            <a:ext cx="6096000" cy="2074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AFD839-7E1C-587A-3F82-D5D4AC9695C2}"/>
              </a:ext>
            </a:extLst>
          </p:cNvPr>
          <p:cNvSpPr txBox="1"/>
          <p:nvPr/>
        </p:nvSpPr>
        <p:spPr>
          <a:xfrm>
            <a:off x="3679658" y="2636750"/>
            <a:ext cx="483268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cs typeface="Arial"/>
              </a:rPr>
              <a:t>STOP</a:t>
            </a:r>
            <a:endParaRPr lang="en-US" sz="960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6A1333E-BF9C-9F2D-5F48-BFCEA7996498}"/>
              </a:ext>
            </a:extLst>
          </p:cNvPr>
          <p:cNvGrpSpPr/>
          <p:nvPr/>
        </p:nvGrpSpPr>
        <p:grpSpPr>
          <a:xfrm>
            <a:off x="8038068" y="895683"/>
            <a:ext cx="2627462" cy="1886001"/>
            <a:chOff x="1088956" y="2354292"/>
            <a:chExt cx="2627462" cy="188600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329593-B699-6534-198F-77A003EB1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711374" y="2354292"/>
              <a:ext cx="567906" cy="56071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88662EF-C142-8C97-2CF0-A376A7FBF72C}"/>
                </a:ext>
              </a:extLst>
            </p:cNvPr>
            <p:cNvGrpSpPr/>
            <p:nvPr/>
          </p:nvGrpSpPr>
          <p:grpSpPr>
            <a:xfrm>
              <a:off x="1088956" y="2500633"/>
              <a:ext cx="2627462" cy="1739660"/>
              <a:chOff x="9165437" y="4603322"/>
              <a:chExt cx="2627462" cy="173966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2BB462A-E51B-ACF2-01F5-E31486CBC99D}"/>
                  </a:ext>
                </a:extLst>
              </p:cNvPr>
              <p:cNvGrpSpPr/>
              <p:nvPr/>
            </p:nvGrpSpPr>
            <p:grpSpPr>
              <a:xfrm>
                <a:off x="9165437" y="4603322"/>
                <a:ext cx="2627462" cy="1739660"/>
                <a:chOff x="9165437" y="4603322"/>
                <a:chExt cx="2627462" cy="1739660"/>
              </a:xfrm>
            </p:grpSpPr>
            <p:sp>
              <p:nvSpPr>
                <p:cNvPr id="16" name="Isosceles Triangle 15">
                  <a:extLst>
                    <a:ext uri="{FF2B5EF4-FFF2-40B4-BE49-F238E27FC236}">
                      <a16:creationId xmlns:a16="http://schemas.microsoft.com/office/drawing/2014/main" id="{E96DB155-56C1-A5EC-A920-B4B32A510B52}"/>
                    </a:ext>
                  </a:extLst>
                </p:cNvPr>
                <p:cNvSpPr/>
                <p:nvPr/>
              </p:nvSpPr>
              <p:spPr>
                <a:xfrm>
                  <a:off x="9165437" y="4603322"/>
                  <a:ext cx="2627462" cy="1739660"/>
                </a:xfrm>
                <a:prstGeom prst="triangle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7C9758F4-881F-CC41-BB20-1C51B499576F}"/>
                    </a:ext>
                  </a:extLst>
                </p:cNvPr>
                <p:cNvSpPr/>
                <p:nvPr/>
              </p:nvSpPr>
              <p:spPr>
                <a:xfrm>
                  <a:off x="9252215" y="5844267"/>
                  <a:ext cx="2293189" cy="53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B8F01298-BCCE-1B83-F1D5-FCCCEC476DA5}"/>
                    </a:ext>
                  </a:extLst>
                </p:cNvPr>
                <p:cNvSpPr/>
                <p:nvPr/>
              </p:nvSpPr>
              <p:spPr>
                <a:xfrm>
                  <a:off x="9252214" y="5344653"/>
                  <a:ext cx="2005642" cy="53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DCEB2FB-BB8B-88E6-EB6D-ECF6C44439FC}"/>
                  </a:ext>
                </a:extLst>
              </p:cNvPr>
              <p:cNvSpPr txBox="1"/>
              <p:nvPr/>
            </p:nvSpPr>
            <p:spPr>
              <a:xfrm>
                <a:off x="9619479" y="5918079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Unit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209F242-1A08-DFF7-A54B-DC9F759E8F95}"/>
                  </a:ext>
                </a:extLst>
              </p:cNvPr>
              <p:cNvSpPr txBox="1"/>
              <p:nvPr/>
            </p:nvSpPr>
            <p:spPr>
              <a:xfrm>
                <a:off x="9619478" y="5425654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Integration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317869-1241-90A9-2319-560AAB0A3AC9}"/>
                  </a:ext>
                </a:extLst>
              </p:cNvPr>
              <p:cNvSpPr txBox="1"/>
              <p:nvPr/>
            </p:nvSpPr>
            <p:spPr>
              <a:xfrm>
                <a:off x="9619477" y="4850559"/>
                <a:ext cx="1721303" cy="36933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cs typeface="Arial"/>
                  </a:rPr>
                  <a:t>E2E</a:t>
                </a:r>
              </a:p>
            </p:txBody>
          </p:sp>
        </p:grpSp>
      </p:grpSp>
      <p:sp>
        <p:nvSpPr>
          <p:cNvPr id="24" name="Title 3" descr="Heading">
            <a:extLst>
              <a:ext uri="{FF2B5EF4-FFF2-40B4-BE49-F238E27FC236}">
                <a16:creationId xmlns:a16="http://schemas.microsoft.com/office/drawing/2014/main" id="{408DD3C1-3F9D-C088-0ADF-872D27E7F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>
                <a:solidFill>
                  <a:srgbClr val="000000"/>
                </a:solidFill>
                <a:cs typeface="Arial"/>
              </a:rPr>
              <a:t>Ideal RSE outcomes</a:t>
            </a:r>
          </a:p>
        </p:txBody>
      </p:sp>
    </p:spTree>
    <p:extLst>
      <p:ext uri="{BB962C8B-B14F-4D97-AF65-F5344CB8AC3E}">
        <p14:creationId xmlns:p14="http://schemas.microsoft.com/office/powerpoint/2010/main" val="335497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BA5B872-ADA9-DEC6-7401-8742B3ABD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2786" y="4190100"/>
            <a:ext cx="6096000" cy="2074594"/>
          </a:xfrm>
          <a:prstGeom prst="rect">
            <a:avLst/>
          </a:prstGeom>
        </p:spPr>
      </p:pic>
      <p:sp>
        <p:nvSpPr>
          <p:cNvPr id="4" name="Title 3" descr="Heading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cs typeface="Arial"/>
              </a:rPr>
              <a:t>The risk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C420FC-147B-2154-3BB1-81615260004A}"/>
              </a:ext>
            </a:extLst>
          </p:cNvPr>
          <p:cNvGrpSpPr/>
          <p:nvPr/>
        </p:nvGrpSpPr>
        <p:grpSpPr>
          <a:xfrm flipH="1">
            <a:off x="362757" y="4468834"/>
            <a:ext cx="1647825" cy="1871121"/>
            <a:chOff x="7410720" y="4128730"/>
            <a:chExt cx="1647825" cy="1871121"/>
          </a:xfrm>
        </p:grpSpPr>
        <p:pic>
          <p:nvPicPr>
            <p:cNvPr id="3" name="Graphic 2" descr="Man carrying laptop">
              <a:extLst>
                <a:ext uri="{FF2B5EF4-FFF2-40B4-BE49-F238E27FC236}">
                  <a16:creationId xmlns:a16="http://schemas.microsoft.com/office/drawing/2014/main" id="{0F79492A-6BCE-6CF5-7E10-8437AB76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7410720" y="4761601"/>
              <a:ext cx="1647825" cy="1238250"/>
            </a:xfrm>
            <a:prstGeom prst="rect">
              <a:avLst/>
            </a:prstGeom>
          </p:spPr>
        </p:pic>
        <p:pic>
          <p:nvPicPr>
            <p:cNvPr id="6" name="Graphic 5" descr="Boy with spiky hair">
              <a:extLst>
                <a:ext uri="{FF2B5EF4-FFF2-40B4-BE49-F238E27FC236}">
                  <a16:creationId xmlns:a16="http://schemas.microsoft.com/office/drawing/2014/main" id="{BAEDAC57-ED34-E321-BA4E-844A0C234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flipH="1">
              <a:off x="8014930" y="4128730"/>
              <a:ext cx="619125" cy="771525"/>
            </a:xfrm>
            <a:prstGeom prst="rect">
              <a:avLst/>
            </a:prstGeom>
          </p:spPr>
        </p:pic>
      </p:grpSp>
      <p:pic>
        <p:nvPicPr>
          <p:cNvPr id="35" name="Graphic 34" descr="A confused face">
            <a:extLst>
              <a:ext uri="{FF2B5EF4-FFF2-40B4-BE49-F238E27FC236}">
                <a16:creationId xmlns:a16="http://schemas.microsoft.com/office/drawing/2014/main" id="{8BDD7F8F-8B5F-647F-8C2A-1AA7D49771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732" y="4722962"/>
            <a:ext cx="304800" cy="381000"/>
          </a:xfrm>
          <a:prstGeom prst="rect">
            <a:avLst/>
          </a:prstGeom>
        </p:spPr>
      </p:pic>
      <p:pic>
        <p:nvPicPr>
          <p:cNvPr id="40" name="Picture 39" descr="A diagram of a cylinder with a circle and arrows&#10;&#10;Description automatically generated">
            <a:extLst>
              <a:ext uri="{FF2B5EF4-FFF2-40B4-BE49-F238E27FC236}">
                <a16:creationId xmlns:a16="http://schemas.microsoft.com/office/drawing/2014/main" id="{BCE07F88-D418-9A13-3382-6825DDF260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0286" y="681600"/>
            <a:ext cx="2501428" cy="1810800"/>
          </a:xfrm>
          <a:prstGeom prst="rect">
            <a:avLst/>
          </a:prstGeom>
        </p:spPr>
      </p:pic>
      <p:pic>
        <p:nvPicPr>
          <p:cNvPr id="44" name="Picture 43" descr="A black text with a plus and a plus symbol&#10;&#10;Description automatically generated">
            <a:extLst>
              <a:ext uri="{FF2B5EF4-FFF2-40B4-BE49-F238E27FC236}">
                <a16:creationId xmlns:a16="http://schemas.microsoft.com/office/drawing/2014/main" id="{08E4F12F-F881-5E1E-AC7E-524FFBCDFF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286" y="2046600"/>
            <a:ext cx="3684000" cy="84008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6A12D4C-EC53-6054-0DFE-B99DF68D51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7786" y="2825100"/>
            <a:ext cx="4812000" cy="12102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CC2BAF9-E4BC-2929-97DF-79AD00D270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03286" y="2886600"/>
            <a:ext cx="6096000" cy="10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9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UCL_Black_Slide_Theme">
  <a:themeElements>
    <a:clrScheme name="UCL Black Theme">
      <a:dk1>
        <a:sysClr val="windowText" lastClr="000000"/>
      </a:dk1>
      <a:lt1>
        <a:srgbClr val="FFFFFF"/>
      </a:lt1>
      <a:dk2>
        <a:srgbClr val="000000"/>
      </a:dk2>
      <a:lt2>
        <a:srgbClr val="E6E6E6"/>
      </a:lt2>
      <a:accent1>
        <a:srgbClr val="F6BE00"/>
      </a:accent1>
      <a:accent2>
        <a:srgbClr val="B5BD00"/>
      </a:accent2>
      <a:accent3>
        <a:srgbClr val="A4DBE8"/>
      </a:accent3>
      <a:accent4>
        <a:srgbClr val="8C8279"/>
      </a:accent4>
      <a:accent5>
        <a:srgbClr val="EA7600"/>
      </a:accent5>
      <a:accent6>
        <a:srgbClr val="E03C31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Purple_Vibrant.pptx  -  Read-Only" id="{232B24DA-5A05-48D9-974B-2D6AE9533790}" vid="{E4B62295-0DCF-4893-AF00-6BAB9B3411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UCL_Black_Slide_Theme</vt:lpstr>
      <vt:lpstr>Stop, Collaborate and Listen: how to reduce wasted RSE effort</vt:lpstr>
      <vt:lpstr>Thirring-rhmc</vt:lpstr>
      <vt:lpstr>Thirring-rhmc</vt:lpstr>
      <vt:lpstr>Thirring-rhmc</vt:lpstr>
      <vt:lpstr>Thirring-rhmc</vt:lpstr>
      <vt:lpstr>Thirring-rhmc</vt:lpstr>
      <vt:lpstr>Ideal PI outcomes </vt:lpstr>
      <vt:lpstr>Ideal RSE outcomes</vt:lpstr>
      <vt:lpstr>The risk</vt:lpstr>
      <vt:lpstr>The risk</vt:lpstr>
      <vt:lpstr>Writing tests</vt:lpstr>
      <vt:lpstr>The compromise What we didn't do </vt:lpstr>
      <vt:lpstr>The compromise What we did do </vt:lpstr>
      <vt:lpstr>PowerPoint Presentation</vt:lpstr>
      <vt:lpstr>PowerPoint Presentation</vt:lpstr>
      <vt:lpstr>Outcomes</vt:lpstr>
      <vt:lpstr>Outcomes</vt:lpstr>
      <vt:lpstr>Summary </vt:lpstr>
      <vt:lpstr>Summary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135</cp:revision>
  <dcterms:created xsi:type="dcterms:W3CDTF">2024-05-15T14:08:51Z</dcterms:created>
  <dcterms:modified xsi:type="dcterms:W3CDTF">2024-06-11T07:52:21Z</dcterms:modified>
</cp:coreProperties>
</file>