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9" r:id="rId7"/>
    <p:sldId id="281" r:id="rId8"/>
    <p:sldId id="274" r:id="rId9"/>
    <p:sldId id="280" r:id="rId10"/>
    <p:sldId id="270" r:id="rId11"/>
    <p:sldId id="273" r:id="rId12"/>
    <p:sldId id="265" r:id="rId13"/>
    <p:sldId id="271" r:id="rId14"/>
    <p:sldId id="268" r:id="rId15"/>
    <p:sldId id="278" r:id="rId16"/>
    <p:sldId id="27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81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92"/>
  </p:normalViewPr>
  <p:slideViewPr>
    <p:cSldViewPr snapToGrid="0">
      <p:cViewPr varScale="1">
        <p:scale>
          <a:sx n="90" d="100"/>
          <a:sy n="90" d="100"/>
        </p:scale>
        <p:origin x="600" y="96"/>
      </p:cViewPr>
      <p:guideLst/>
    </p:cSldViewPr>
  </p:slideViewPr>
  <p:notesTextViewPr>
    <p:cViewPr>
      <p:scale>
        <a:sx n="1" d="1"/>
        <a:sy n="1" d="1"/>
      </p:scale>
      <p:origin x="0" y="0"/>
    </p:cViewPr>
  </p:notesTextViewPr>
  <p:notesViewPr>
    <p:cSldViewPr snapToGrid="0">
      <p:cViewPr varScale="1">
        <p:scale>
          <a:sx n="79" d="100"/>
          <a:sy n="79" d="100"/>
        </p:scale>
        <p:origin x="404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CE2DAD-86DD-4FE5-B940-FC7716756630}" type="datetimeFigureOut">
              <a:rPr lang="en-GB" smtClean="0"/>
              <a:t>26/01/2023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39F165-1DCE-436D-960E-0F56D1D37F20}" type="slidenum">
              <a:rPr lang="en-GB" smtClean="0"/>
              <a:t>‹#›</a:t>
            </a:fld>
            <a:endParaRPr lang="en-GB"/>
          </a:p>
        </p:txBody>
      </p:sp>
    </p:spTree>
    <p:extLst>
      <p:ext uri="{BB962C8B-B14F-4D97-AF65-F5344CB8AC3E}">
        <p14:creationId xmlns:p14="http://schemas.microsoft.com/office/powerpoint/2010/main" val="2701132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39F165-1DCE-436D-960E-0F56D1D37F20}" type="slidenum">
              <a:rPr lang="en-GB" smtClean="0"/>
              <a:t>1</a:t>
            </a:fld>
            <a:endParaRPr lang="en-GB"/>
          </a:p>
        </p:txBody>
      </p:sp>
    </p:spTree>
    <p:extLst>
      <p:ext uri="{BB962C8B-B14F-4D97-AF65-F5344CB8AC3E}">
        <p14:creationId xmlns:p14="http://schemas.microsoft.com/office/powerpoint/2010/main" val="757451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it’s not fully OA, and it’s not in a TA – last resort to comply is rights retention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39F165-1DCE-436D-960E-0F56D1D37F2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6132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39F165-1DCE-436D-960E-0F56D1D37F2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5492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39F165-1DCE-436D-960E-0F56D1D37F2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0254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239F165-1DCE-436D-960E-0F56D1D37F20}" type="slidenum">
              <a:rPr lang="en-GB" smtClean="0"/>
              <a:t>10</a:t>
            </a:fld>
            <a:endParaRPr lang="en-GB"/>
          </a:p>
        </p:txBody>
      </p:sp>
    </p:spTree>
    <p:extLst>
      <p:ext uri="{BB962C8B-B14F-4D97-AF65-F5344CB8AC3E}">
        <p14:creationId xmlns:p14="http://schemas.microsoft.com/office/powerpoint/2010/main" val="42454884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89070"/>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
        <p:nvSpPr>
          <p:cNvPr id="13"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Tree>
    <p:extLst>
      <p:ext uri="{BB962C8B-B14F-4D97-AF65-F5344CB8AC3E}">
        <p14:creationId xmlns:p14="http://schemas.microsoft.com/office/powerpoint/2010/main" val="4256267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000"/>
            <a:ext cx="10515600" cy="786900"/>
          </a:xfrm>
        </p:spPr>
        <p:txBody>
          <a:bodyPr anchor="t" anchorCtr="0">
            <a:noAutofit/>
          </a:bodyPr>
          <a:lstStyle>
            <a:lvl1pPr>
              <a:defRPr sz="4800"/>
            </a:lvl1pPr>
          </a:lstStyle>
          <a:p>
            <a:r>
              <a:rPr lang="en-US"/>
              <a:t>Click to edit Master title style</a:t>
            </a:r>
            <a:endParaRPr lang="en-GB" dirty="0"/>
          </a:p>
        </p:txBody>
      </p:sp>
      <p:sp>
        <p:nvSpPr>
          <p:cNvPr id="3" name="Content Placeholder 2"/>
          <p:cNvSpPr>
            <a:spLocks noGrp="1"/>
          </p:cNvSpPr>
          <p:nvPr>
            <p:ph sz="half" idx="1"/>
          </p:nvPr>
        </p:nvSpPr>
        <p:spPr>
          <a:xfrm>
            <a:off x="838200" y="2160000"/>
            <a:ext cx="5181600" cy="3993935"/>
          </a:xfrm>
        </p:spPr>
        <p:txBody>
          <a:bodyPr/>
          <a:lstStyle>
            <a:lvl1pPr>
              <a:spcBef>
                <a:spcPts val="1000"/>
              </a:spcBef>
              <a:defRPr/>
            </a:lvl1pPr>
            <a:lvl2pPr>
              <a:spcBef>
                <a:spcPts val="1000"/>
              </a:spcBef>
              <a:defRPr/>
            </a:lvl2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6172200" y="2160000"/>
            <a:ext cx="5181600" cy="3993936"/>
          </a:xfrm>
        </p:spPr>
        <p:txBody>
          <a:bodyPr/>
          <a:lstStyle>
            <a:lvl1pPr>
              <a:spcBef>
                <a:spcPts val="1000"/>
              </a:spcBef>
              <a:defRPr/>
            </a:lvl1pPr>
            <a:lvl2pPr>
              <a:spcBef>
                <a:spcPts val="1000"/>
              </a:spcBef>
              <a:defRPr/>
            </a:lvl2pPr>
          </a:lstStyle>
          <a:p>
            <a:pPr lvl="0"/>
            <a:r>
              <a:rPr lang="en-US"/>
              <a:t>Click to edit Master text styles</a:t>
            </a:r>
          </a:p>
          <a:p>
            <a:pPr lvl="1"/>
            <a:r>
              <a:rPr lang="en-US"/>
              <a:t>Second level</a:t>
            </a:r>
          </a:p>
        </p:txBody>
      </p:sp>
      <p:sp>
        <p:nvSpPr>
          <p:cNvPr id="7" name="Rectangle 6" descr="Decorative"/>
          <p:cNvSpPr>
            <a:spLocks noChangeAspect="1"/>
          </p:cNvSpPr>
          <p:nvPr userDrawn="1"/>
        </p:nvSpPr>
        <p:spPr>
          <a:xfrm>
            <a:off x="-1" y="8966"/>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98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0000"/>
            <a:ext cx="10515600" cy="932811"/>
          </a:xfrm>
        </p:spPr>
        <p:txBody>
          <a:bodyPr>
            <a:noAutofit/>
          </a:bodyPr>
          <a:lstStyle>
            <a:lvl1pPr>
              <a:defRPr sz="4800"/>
            </a:lvl1pPr>
          </a:lstStyle>
          <a:p>
            <a:r>
              <a:rPr lang="en-US"/>
              <a:t>Click to edit Master title style</a:t>
            </a:r>
            <a:endParaRPr lang="en-GB" dirty="0"/>
          </a:p>
        </p:txBody>
      </p:sp>
      <p:sp>
        <p:nvSpPr>
          <p:cNvPr id="3" name="Text Placeholder 2"/>
          <p:cNvSpPr>
            <a:spLocks noGrp="1"/>
          </p:cNvSpPr>
          <p:nvPr>
            <p:ph type="body" idx="1"/>
          </p:nvPr>
        </p:nvSpPr>
        <p:spPr>
          <a:xfrm>
            <a:off x="839788" y="2160000"/>
            <a:ext cx="5157787" cy="1161918"/>
          </a:xfrm>
        </p:spPr>
        <p:txBody>
          <a:bodyPr anchor="t" anchorCtr="0">
            <a:noAutofit/>
          </a:bodyPr>
          <a:lstStyle>
            <a:lvl1pPr marL="0" indent="0">
              <a:spcBef>
                <a:spcPts val="0"/>
              </a:spcBef>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600000"/>
            <a:ext cx="5157787" cy="2416028"/>
          </a:xfrm>
        </p:spPr>
        <p:txBody>
          <a:bodyPr/>
          <a:lstStyle>
            <a:lvl1pPr>
              <a:spcBef>
                <a:spcPts val="1000"/>
              </a:spcBef>
              <a:defRPr sz="2800"/>
            </a:lvl1pPr>
            <a:lvl2pPr>
              <a:defRPr sz="2400"/>
            </a:lvl2pPr>
          </a:lstStyle>
          <a:p>
            <a:pPr lvl="0"/>
            <a:r>
              <a:rPr lang="en-US"/>
              <a:t>Click to edit Master text styles</a:t>
            </a:r>
          </a:p>
        </p:txBody>
      </p:sp>
      <p:sp>
        <p:nvSpPr>
          <p:cNvPr id="5" name="Text Placeholder 4"/>
          <p:cNvSpPr>
            <a:spLocks noGrp="1"/>
          </p:cNvSpPr>
          <p:nvPr>
            <p:ph type="body" sz="quarter" idx="3"/>
          </p:nvPr>
        </p:nvSpPr>
        <p:spPr>
          <a:xfrm>
            <a:off x="6172200" y="2160000"/>
            <a:ext cx="5183188" cy="1161918"/>
          </a:xfrm>
        </p:spPr>
        <p:txBody>
          <a:bodyPr anchor="t" anchorCtr="0">
            <a:noAutofit/>
          </a:bodyPr>
          <a:lstStyle>
            <a:lvl1pPr marL="0" indent="0">
              <a:spcBef>
                <a:spcPts val="0"/>
              </a:spcBef>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600000"/>
            <a:ext cx="5183188" cy="2416029"/>
          </a:xfrm>
        </p:spPr>
        <p:txBody>
          <a:bodyPr/>
          <a:lstStyle>
            <a:lvl1pPr>
              <a:spcBef>
                <a:spcPts val="1000"/>
              </a:spcBef>
              <a:defRPr sz="2800"/>
            </a:lvl1pPr>
          </a:lstStyle>
          <a:p>
            <a:pPr lvl="0"/>
            <a:r>
              <a:rPr lang="en-US"/>
              <a:t>Click to edit Master text styles</a:t>
            </a:r>
          </a:p>
        </p:txBody>
      </p:sp>
      <p:sp>
        <p:nvSpPr>
          <p:cNvPr id="9" name="Rectangle 8"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1183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content slide">
    <p:spTree>
      <p:nvGrpSpPr>
        <p:cNvPr id="1" name=""/>
        <p:cNvGrpSpPr/>
        <p:nvPr/>
      </p:nvGrpSpPr>
      <p:grpSpPr>
        <a:xfrm>
          <a:off x="0" y="0"/>
          <a:ext cx="0" cy="0"/>
          <a:chOff x="0" y="0"/>
          <a:chExt cx="0" cy="0"/>
        </a:xfrm>
      </p:grpSpPr>
      <p:sp>
        <p:nvSpPr>
          <p:cNvPr id="4" name="Rectangle 3"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624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secondary text">
    <p:spTree>
      <p:nvGrpSpPr>
        <p:cNvPr id="1" name=""/>
        <p:cNvGrpSpPr/>
        <p:nvPr/>
      </p:nvGrpSpPr>
      <p:grpSpPr>
        <a:xfrm>
          <a:off x="0" y="0"/>
          <a:ext cx="0" cy="0"/>
          <a:chOff x="0" y="0"/>
          <a:chExt cx="0" cy="0"/>
        </a:xfrm>
      </p:grpSpPr>
      <p:sp>
        <p:nvSpPr>
          <p:cNvPr id="2" name="Title 1"/>
          <p:cNvSpPr>
            <a:spLocks noGrp="1"/>
          </p:cNvSpPr>
          <p:nvPr>
            <p:ph type="title"/>
          </p:nvPr>
        </p:nvSpPr>
        <p:spPr>
          <a:xfrm>
            <a:off x="838800" y="1080000"/>
            <a:ext cx="8692978" cy="788773"/>
          </a:xfrm>
        </p:spPr>
        <p:txBody>
          <a:bodyPr anchor="t" anchorCtr="0">
            <a:noAutofit/>
          </a:bodyPr>
          <a:lstStyle>
            <a:lvl1pPr>
              <a:defRPr sz="4800"/>
            </a:lvl1pPr>
          </a:lstStyle>
          <a:p>
            <a:r>
              <a:rPr lang="en-US"/>
              <a:t>Click to edit Master title style</a:t>
            </a:r>
            <a:endParaRPr lang="en-GB" dirty="0"/>
          </a:p>
        </p:txBody>
      </p:sp>
      <p:sp>
        <p:nvSpPr>
          <p:cNvPr id="4" name="Text Placeholder 3"/>
          <p:cNvSpPr>
            <a:spLocks noGrp="1"/>
          </p:cNvSpPr>
          <p:nvPr>
            <p:ph type="body" sz="half" idx="2"/>
          </p:nvPr>
        </p:nvSpPr>
        <p:spPr>
          <a:xfrm>
            <a:off x="839788" y="2880000"/>
            <a:ext cx="5734007" cy="3279500"/>
          </a:xfrm>
        </p:spPr>
        <p:txBody>
          <a:bodyPr>
            <a:norm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7595286" y="2880000"/>
            <a:ext cx="3760102" cy="3279500"/>
          </a:xfrm>
        </p:spPr>
        <p:txBody>
          <a:bodyPr>
            <a:norm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7" name="Rectangle 6"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39244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with picture">
    <p:spTree>
      <p:nvGrpSpPr>
        <p:cNvPr id="1" name=""/>
        <p:cNvGrpSpPr/>
        <p:nvPr/>
      </p:nvGrpSpPr>
      <p:grpSpPr>
        <a:xfrm>
          <a:off x="0" y="0"/>
          <a:ext cx="0" cy="0"/>
          <a:chOff x="0" y="0"/>
          <a:chExt cx="0" cy="0"/>
        </a:xfrm>
      </p:grpSpPr>
      <p:sp>
        <p:nvSpPr>
          <p:cNvPr id="10" name="Title 1"/>
          <p:cNvSpPr>
            <a:spLocks noGrp="1"/>
          </p:cNvSpPr>
          <p:nvPr>
            <p:ph type="title"/>
          </p:nvPr>
        </p:nvSpPr>
        <p:spPr>
          <a:xfrm>
            <a:off x="838200" y="1080000"/>
            <a:ext cx="8692978" cy="788773"/>
          </a:xfrm>
        </p:spPr>
        <p:txBody>
          <a:bodyPr anchor="t" anchorCtr="0">
            <a:noAutofit/>
          </a:bodyPr>
          <a:lstStyle>
            <a:lvl1pPr>
              <a:defRPr sz="4800"/>
            </a:lvl1pPr>
          </a:lstStyle>
          <a:p>
            <a:r>
              <a:rPr lang="en-US"/>
              <a:t>Click to edit Master title style</a:t>
            </a:r>
            <a:endParaRPr lang="en-GB" dirty="0"/>
          </a:p>
        </p:txBody>
      </p:sp>
      <p:sp>
        <p:nvSpPr>
          <p:cNvPr id="11" name="Text Placeholder 3"/>
          <p:cNvSpPr>
            <a:spLocks noGrp="1"/>
          </p:cNvSpPr>
          <p:nvPr>
            <p:ph type="body" sz="half" idx="2"/>
          </p:nvPr>
        </p:nvSpPr>
        <p:spPr>
          <a:xfrm>
            <a:off x="839788" y="2880000"/>
            <a:ext cx="5734007" cy="3068123"/>
          </a:xfrm>
        </p:spPr>
        <p:txBody>
          <a:bodyPr>
            <a:norm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587048" y="2880000"/>
            <a:ext cx="3768339" cy="306018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7" name="Rectangle 6"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243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with large picture">
    <p:spTree>
      <p:nvGrpSpPr>
        <p:cNvPr id="1" name=""/>
        <p:cNvGrpSpPr/>
        <p:nvPr/>
      </p:nvGrpSpPr>
      <p:grpSpPr>
        <a:xfrm>
          <a:off x="0" y="0"/>
          <a:ext cx="0" cy="0"/>
          <a:chOff x="0" y="0"/>
          <a:chExt cx="0" cy="0"/>
        </a:xfrm>
      </p:grpSpPr>
      <p:sp>
        <p:nvSpPr>
          <p:cNvPr id="10" name="Title 1"/>
          <p:cNvSpPr>
            <a:spLocks noGrp="1"/>
          </p:cNvSpPr>
          <p:nvPr>
            <p:ph type="title"/>
          </p:nvPr>
        </p:nvSpPr>
        <p:spPr>
          <a:xfrm>
            <a:off x="838200" y="1080000"/>
            <a:ext cx="5735595" cy="1439561"/>
          </a:xfrm>
        </p:spPr>
        <p:txBody>
          <a:bodyPr anchor="t" anchorCtr="0">
            <a:noAutofit/>
          </a:bodyPr>
          <a:lstStyle>
            <a:lvl1pPr>
              <a:defRPr sz="4800"/>
            </a:lvl1pPr>
          </a:lstStyle>
          <a:p>
            <a:r>
              <a:rPr lang="en-US"/>
              <a:t>Click to edit Master title style</a:t>
            </a:r>
            <a:endParaRPr lang="en-GB" dirty="0"/>
          </a:p>
        </p:txBody>
      </p:sp>
      <p:sp>
        <p:nvSpPr>
          <p:cNvPr id="11" name="Text Placeholder 3"/>
          <p:cNvSpPr>
            <a:spLocks noGrp="1"/>
          </p:cNvSpPr>
          <p:nvPr>
            <p:ph type="body" sz="half" idx="2"/>
          </p:nvPr>
        </p:nvSpPr>
        <p:spPr>
          <a:xfrm>
            <a:off x="838200" y="2800800"/>
            <a:ext cx="5734007" cy="3480015"/>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092778" y="1079999"/>
            <a:ext cx="4473146" cy="52008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7" name="Rectangle 6"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6640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with picture and secondary text">
    <p:spTree>
      <p:nvGrpSpPr>
        <p:cNvPr id="1" name=""/>
        <p:cNvGrpSpPr/>
        <p:nvPr/>
      </p:nvGrpSpPr>
      <p:grpSpPr>
        <a:xfrm>
          <a:off x="0" y="0"/>
          <a:ext cx="0" cy="0"/>
          <a:chOff x="0" y="0"/>
          <a:chExt cx="0" cy="0"/>
        </a:xfrm>
      </p:grpSpPr>
      <p:sp>
        <p:nvSpPr>
          <p:cNvPr id="10" name="Title 1"/>
          <p:cNvSpPr>
            <a:spLocks noGrp="1"/>
          </p:cNvSpPr>
          <p:nvPr>
            <p:ph type="title"/>
          </p:nvPr>
        </p:nvSpPr>
        <p:spPr>
          <a:xfrm>
            <a:off x="838200" y="1080000"/>
            <a:ext cx="8692978" cy="788773"/>
          </a:xfrm>
        </p:spPr>
        <p:txBody>
          <a:bodyPr anchor="t" anchorCtr="0">
            <a:noAutofit/>
          </a:bodyPr>
          <a:lstStyle>
            <a:lvl1pPr>
              <a:defRPr sz="4800"/>
            </a:lvl1pPr>
          </a:lstStyle>
          <a:p>
            <a:r>
              <a:rPr lang="en-US"/>
              <a:t>Click to edit Master title style</a:t>
            </a:r>
            <a:endParaRPr lang="en-GB" dirty="0"/>
          </a:p>
        </p:txBody>
      </p:sp>
      <p:sp>
        <p:nvSpPr>
          <p:cNvPr id="11" name="Text Placeholder 3"/>
          <p:cNvSpPr>
            <a:spLocks noGrp="1"/>
          </p:cNvSpPr>
          <p:nvPr>
            <p:ph type="body" sz="half" idx="2"/>
          </p:nvPr>
        </p:nvSpPr>
        <p:spPr>
          <a:xfrm>
            <a:off x="839788" y="2160000"/>
            <a:ext cx="5734007" cy="2388973"/>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p:cNvSpPr>
            <a:spLocks noGrp="1"/>
          </p:cNvSpPr>
          <p:nvPr>
            <p:ph idx="10"/>
          </p:nvPr>
        </p:nvSpPr>
        <p:spPr>
          <a:xfrm>
            <a:off x="838199" y="4707925"/>
            <a:ext cx="5735595" cy="1585783"/>
          </a:xfrm>
        </p:spPr>
        <p:txBody>
          <a:bodyPr>
            <a:norm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3" name="Picture Placeholder 2"/>
          <p:cNvSpPr>
            <a:spLocks noGrp="1"/>
          </p:cNvSpPr>
          <p:nvPr>
            <p:ph type="pic" idx="1"/>
          </p:nvPr>
        </p:nvSpPr>
        <p:spPr>
          <a:xfrm>
            <a:off x="7199869" y="2159999"/>
            <a:ext cx="4431957" cy="41337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12" name="Rectangle 11"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4168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with multiple pictures and secondary text">
    <p:spTree>
      <p:nvGrpSpPr>
        <p:cNvPr id="1" name=""/>
        <p:cNvGrpSpPr/>
        <p:nvPr/>
      </p:nvGrpSpPr>
      <p:grpSpPr>
        <a:xfrm>
          <a:off x="0" y="0"/>
          <a:ext cx="0" cy="0"/>
          <a:chOff x="0" y="0"/>
          <a:chExt cx="0" cy="0"/>
        </a:xfrm>
      </p:grpSpPr>
      <p:sp>
        <p:nvSpPr>
          <p:cNvPr id="10" name="Title 1"/>
          <p:cNvSpPr>
            <a:spLocks noGrp="1"/>
          </p:cNvSpPr>
          <p:nvPr>
            <p:ph type="title"/>
          </p:nvPr>
        </p:nvSpPr>
        <p:spPr>
          <a:xfrm>
            <a:off x="838200" y="1080000"/>
            <a:ext cx="8692978" cy="788773"/>
          </a:xfrm>
        </p:spPr>
        <p:txBody>
          <a:bodyPr anchor="t" anchorCtr="0">
            <a:noAutofit/>
          </a:bodyPr>
          <a:lstStyle>
            <a:lvl1pPr>
              <a:defRPr sz="4800"/>
            </a:lvl1pPr>
          </a:lstStyle>
          <a:p>
            <a:r>
              <a:rPr lang="en-US"/>
              <a:t>Click to edit Master title style</a:t>
            </a:r>
            <a:endParaRPr lang="en-GB" dirty="0"/>
          </a:p>
        </p:txBody>
      </p:sp>
      <p:sp>
        <p:nvSpPr>
          <p:cNvPr id="11" name="Text Placeholder 3"/>
          <p:cNvSpPr>
            <a:spLocks noGrp="1"/>
          </p:cNvSpPr>
          <p:nvPr>
            <p:ph type="body" sz="half" idx="2"/>
          </p:nvPr>
        </p:nvSpPr>
        <p:spPr>
          <a:xfrm>
            <a:off x="839788" y="2160000"/>
            <a:ext cx="5734007" cy="2075933"/>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p:cNvSpPr>
            <a:spLocks noGrp="1"/>
          </p:cNvSpPr>
          <p:nvPr>
            <p:ph idx="10"/>
          </p:nvPr>
        </p:nvSpPr>
        <p:spPr>
          <a:xfrm>
            <a:off x="838199" y="4381497"/>
            <a:ext cx="5735595" cy="2075934"/>
          </a:xfrm>
        </p:spPr>
        <p:txBody>
          <a:bodyPr>
            <a:norm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3" name="Picture Placeholder 2"/>
          <p:cNvSpPr>
            <a:spLocks noGrp="1"/>
          </p:cNvSpPr>
          <p:nvPr>
            <p:ph type="pic" idx="1"/>
          </p:nvPr>
        </p:nvSpPr>
        <p:spPr>
          <a:xfrm>
            <a:off x="6846114" y="2165832"/>
            <a:ext cx="2174790" cy="20759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12" name="Picture Placeholder 2"/>
          <p:cNvSpPr>
            <a:spLocks noGrp="1"/>
          </p:cNvSpPr>
          <p:nvPr>
            <p:ph type="pic" idx="11"/>
          </p:nvPr>
        </p:nvSpPr>
        <p:spPr>
          <a:xfrm>
            <a:off x="9177422" y="2165831"/>
            <a:ext cx="2174790" cy="20759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13" name="Picture Placeholder 2"/>
          <p:cNvSpPr>
            <a:spLocks noGrp="1"/>
          </p:cNvSpPr>
          <p:nvPr>
            <p:ph type="pic" idx="12"/>
          </p:nvPr>
        </p:nvSpPr>
        <p:spPr>
          <a:xfrm>
            <a:off x="6846114" y="4391447"/>
            <a:ext cx="2174790" cy="20759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14" name="Picture Placeholder 2"/>
          <p:cNvSpPr>
            <a:spLocks noGrp="1"/>
          </p:cNvSpPr>
          <p:nvPr>
            <p:ph type="pic" idx="13"/>
          </p:nvPr>
        </p:nvSpPr>
        <p:spPr>
          <a:xfrm>
            <a:off x="9177422" y="4387329"/>
            <a:ext cx="2174790" cy="20759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15" name="Rectangle 14"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1605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allout with picture">
    <p:spTree>
      <p:nvGrpSpPr>
        <p:cNvPr id="1" name=""/>
        <p:cNvGrpSpPr/>
        <p:nvPr/>
      </p:nvGrpSpPr>
      <p:grpSpPr>
        <a:xfrm>
          <a:off x="0" y="0"/>
          <a:ext cx="0" cy="0"/>
          <a:chOff x="0" y="0"/>
          <a:chExt cx="0" cy="0"/>
        </a:xfrm>
      </p:grpSpPr>
      <p:sp>
        <p:nvSpPr>
          <p:cNvPr id="10" name="Title 1"/>
          <p:cNvSpPr>
            <a:spLocks noGrp="1"/>
          </p:cNvSpPr>
          <p:nvPr>
            <p:ph type="title"/>
          </p:nvPr>
        </p:nvSpPr>
        <p:spPr>
          <a:xfrm>
            <a:off x="838200" y="1080000"/>
            <a:ext cx="8692978" cy="788773"/>
          </a:xfrm>
        </p:spPr>
        <p:txBody>
          <a:bodyPr anchor="t" anchorCtr="0">
            <a:noAutofit/>
          </a:bodyPr>
          <a:lstStyle>
            <a:lvl1pPr>
              <a:defRPr sz="4800"/>
            </a:lvl1pPr>
          </a:lstStyle>
          <a:p>
            <a:r>
              <a:rPr lang="en-US"/>
              <a:t>Click to edit Master title style</a:t>
            </a:r>
            <a:endParaRPr lang="en-GB" dirty="0"/>
          </a:p>
        </p:txBody>
      </p:sp>
      <p:sp>
        <p:nvSpPr>
          <p:cNvPr id="11" name="Text Placeholder 3"/>
          <p:cNvSpPr>
            <a:spLocks noGrp="1"/>
          </p:cNvSpPr>
          <p:nvPr>
            <p:ph type="body" sz="half" idx="2"/>
          </p:nvPr>
        </p:nvSpPr>
        <p:spPr>
          <a:xfrm>
            <a:off x="839789" y="2880000"/>
            <a:ext cx="4654850" cy="3068123"/>
          </a:xfrm>
          <a:prstGeom prst="wedgeRoundRectCallout">
            <a:avLst>
              <a:gd name="adj1" fmla="val 86602"/>
              <a:gd name="adj2" fmla="val 43974"/>
              <a:gd name="adj3" fmla="val 16667"/>
            </a:avLst>
          </a:prstGeom>
          <a:solidFill>
            <a:schemeClr val="accent6">
              <a:lumMod val="20000"/>
              <a:lumOff val="80000"/>
            </a:schemeClr>
          </a:solidFill>
          <a:ln w="38100">
            <a:solidFill>
              <a:schemeClr val="accent6"/>
            </a:solidFill>
          </a:ln>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587048" y="2880000"/>
            <a:ext cx="3768339" cy="306018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7" name="Rectangle 6"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5734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with footer">
    <p:spTree>
      <p:nvGrpSpPr>
        <p:cNvPr id="1" name=""/>
        <p:cNvGrpSpPr/>
        <p:nvPr/>
      </p:nvGrpSpPr>
      <p:grpSpPr>
        <a:xfrm>
          <a:off x="0" y="0"/>
          <a:ext cx="0" cy="0"/>
          <a:chOff x="0" y="0"/>
          <a:chExt cx="0" cy="0"/>
        </a:xfrm>
      </p:grpSpPr>
      <p:sp>
        <p:nvSpPr>
          <p:cNvPr id="5"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080000"/>
            <a:ext cx="10515600" cy="690671"/>
          </a:xfrm>
        </p:spPr>
        <p:txBody>
          <a:bodyPr anchor="t" anchorCtr="0">
            <a:noAutofit/>
          </a:bodyPr>
          <a:lstStyle>
            <a:lvl1pPr>
              <a:defRPr sz="48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838200" y="2160000"/>
            <a:ext cx="10515600" cy="3652643"/>
          </a:xfrm>
        </p:spPr>
        <p:txBody>
          <a:bodyPr/>
          <a:lstStyle>
            <a:lvl1pPr>
              <a:spcBef>
                <a:spcPts val="1000"/>
              </a:spcBef>
              <a:buClr>
                <a:schemeClr val="accent4"/>
              </a:buClr>
              <a:defRPr sz="3600"/>
            </a:lvl1pPr>
            <a:lvl2pPr marL="685800" indent="-228600">
              <a:spcBef>
                <a:spcPts val="1000"/>
              </a:spcBef>
              <a:buClr>
                <a:schemeClr val="accent4"/>
              </a:buClr>
              <a:buFont typeface="Wingdings" panose="05000000000000000000" pitchFamily="2" charset="2"/>
              <a:buChar char="§"/>
              <a:defRPr sz="2800"/>
            </a:lvl2pPr>
            <a:lvl3pPr>
              <a:buClr>
                <a:srgbClr val="C00000"/>
              </a:buClr>
              <a:defRPr/>
            </a:lvl3pPr>
            <a:lvl4pPr>
              <a:buClr>
                <a:srgbClr val="C00000"/>
              </a:buClr>
              <a:defRPr/>
            </a:lvl4pPr>
            <a:lvl5pPr>
              <a:buClr>
                <a:srgbClr val="C00000"/>
              </a:buClr>
              <a:defRPr/>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6615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UCLH">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
        <p:nvSpPr>
          <p:cNvPr id="14"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
        <p:nvSpPr>
          <p:cNvPr id="10" name="Rectangle 9">
            <a:extLst>
              <a:ext uri="{FF2B5EF4-FFF2-40B4-BE49-F238E27FC236}">
                <a16:creationId xmlns:a16="http://schemas.microsoft.com/office/drawing/2014/main" id="{F1A303F1-CE56-F049-A485-A817E46D5B80}"/>
              </a:ext>
            </a:extLst>
          </p:cNvPr>
          <p:cNvSpPr/>
          <p:nvPr userDrawn="1"/>
        </p:nvSpPr>
        <p:spPr>
          <a:xfrm>
            <a:off x="10718800" y="5575775"/>
            <a:ext cx="773193" cy="3000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UCLH NHS logo">
            <a:extLst>
              <a:ext uri="{FF2B5EF4-FFF2-40B4-BE49-F238E27FC236}">
                <a16:creationId xmlns:a16="http://schemas.microsoft.com/office/drawing/2014/main" id="{FDAD31C7-EC76-5D41-8849-29B4909F0DF2}"/>
              </a:ext>
            </a:extLst>
          </p:cNvPr>
          <p:cNvPicPr>
            <a:picLocks noChangeAspect="1"/>
          </p:cNvPicPr>
          <p:nvPr userDrawn="1"/>
        </p:nvPicPr>
        <p:blipFill>
          <a:blip r:embed="rId3"/>
          <a:stretch>
            <a:fillRect/>
          </a:stretch>
        </p:blipFill>
        <p:spPr>
          <a:xfrm>
            <a:off x="7535334" y="5575775"/>
            <a:ext cx="4656666" cy="831959"/>
          </a:xfrm>
          <a:prstGeom prst="rect">
            <a:avLst/>
          </a:prstGeom>
        </p:spPr>
      </p:pic>
    </p:spTree>
    <p:extLst>
      <p:ext uri="{BB962C8B-B14F-4D97-AF65-F5344CB8AC3E}">
        <p14:creationId xmlns:p14="http://schemas.microsoft.com/office/powerpoint/2010/main" val="1309719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lumn Content with footer">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001"/>
            <a:ext cx="10515600" cy="913900"/>
          </a:xfrm>
        </p:spPr>
        <p:txBody>
          <a:bodyPr anchor="t" anchorCtr="0">
            <a:noAutofit/>
          </a:bodyPr>
          <a:lstStyle>
            <a:lvl1pPr>
              <a:defRPr sz="4800"/>
            </a:lvl1pPr>
          </a:lstStyle>
          <a:p>
            <a:r>
              <a:rPr lang="en-US"/>
              <a:t>Click to edit Master title style</a:t>
            </a:r>
            <a:endParaRPr lang="en-GB" dirty="0"/>
          </a:p>
        </p:txBody>
      </p:sp>
      <p:sp>
        <p:nvSpPr>
          <p:cNvPr id="6"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half" idx="1"/>
          </p:nvPr>
        </p:nvSpPr>
        <p:spPr>
          <a:xfrm>
            <a:off x="838200" y="2160000"/>
            <a:ext cx="5181600" cy="3617999"/>
          </a:xfrm>
        </p:spPr>
        <p:txBody>
          <a:bodyPr/>
          <a:lstStyle>
            <a:lvl1pPr>
              <a:spcBef>
                <a:spcPts val="1000"/>
              </a:spcBef>
              <a:defRPr/>
            </a:lvl1pPr>
            <a:lvl2pPr>
              <a:spcBef>
                <a:spcPts val="1000"/>
              </a:spcBef>
              <a:defRPr/>
            </a:lvl2pPr>
          </a:lstStyle>
          <a:p>
            <a:pPr lvl="0"/>
            <a:r>
              <a:rPr lang="en-US"/>
              <a:t>Click to edit Master text styles</a:t>
            </a:r>
          </a:p>
          <a:p>
            <a:pPr lvl="1"/>
            <a:r>
              <a:rPr lang="en-US"/>
              <a:t>Second level</a:t>
            </a:r>
          </a:p>
        </p:txBody>
      </p:sp>
      <p:sp>
        <p:nvSpPr>
          <p:cNvPr id="4" name="Content Placeholder 3"/>
          <p:cNvSpPr>
            <a:spLocks noGrp="1"/>
          </p:cNvSpPr>
          <p:nvPr>
            <p:ph sz="half" idx="2"/>
          </p:nvPr>
        </p:nvSpPr>
        <p:spPr>
          <a:xfrm>
            <a:off x="6172200" y="2160000"/>
            <a:ext cx="5181600" cy="3617998"/>
          </a:xfrm>
        </p:spPr>
        <p:txBody>
          <a:bodyPr/>
          <a:lstStyle>
            <a:lvl1pPr>
              <a:spcBef>
                <a:spcPts val="1000"/>
              </a:spcBef>
              <a:defRPr/>
            </a:lvl1pPr>
            <a:lvl2pPr>
              <a:spcBef>
                <a:spcPts val="1000"/>
              </a:spcBef>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08393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with footer">
    <p:spTree>
      <p:nvGrpSpPr>
        <p:cNvPr id="1" name=""/>
        <p:cNvGrpSpPr/>
        <p:nvPr/>
      </p:nvGrpSpPr>
      <p:grpSpPr>
        <a:xfrm>
          <a:off x="0" y="0"/>
          <a:ext cx="0" cy="0"/>
          <a:chOff x="0" y="0"/>
          <a:chExt cx="0" cy="0"/>
        </a:xfrm>
      </p:grpSpPr>
      <p:sp>
        <p:nvSpPr>
          <p:cNvPr id="2" name="Title 1"/>
          <p:cNvSpPr>
            <a:spLocks noGrp="1"/>
          </p:cNvSpPr>
          <p:nvPr>
            <p:ph type="title"/>
          </p:nvPr>
        </p:nvSpPr>
        <p:spPr>
          <a:xfrm>
            <a:off x="839788" y="1080000"/>
            <a:ext cx="10515600" cy="908098"/>
          </a:xfrm>
        </p:spPr>
        <p:txBody>
          <a:bodyPr anchor="t" anchorCtr="0">
            <a:noAutofit/>
          </a:bodyPr>
          <a:lstStyle>
            <a:lvl1pPr>
              <a:defRPr sz="4800"/>
            </a:lvl1pPr>
          </a:lstStyle>
          <a:p>
            <a:r>
              <a:rPr lang="en-US"/>
              <a:t>Click to edit Master 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9788" y="2160000"/>
            <a:ext cx="5157787" cy="823912"/>
          </a:xfrm>
        </p:spPr>
        <p:txBody>
          <a:bodyPr anchor="t" anchorCtr="0">
            <a:noAutofit/>
          </a:bodyPr>
          <a:lstStyle>
            <a:lvl1pPr marL="0" indent="0">
              <a:spcBef>
                <a:spcPts val="0"/>
              </a:spcBef>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240001"/>
            <a:ext cx="5157787" cy="2538000"/>
          </a:xfrm>
        </p:spPr>
        <p:txBody>
          <a:bodyPr/>
          <a:lstStyle>
            <a:lvl1pPr>
              <a:spcBef>
                <a:spcPts val="1000"/>
              </a:spcBef>
              <a:defRPr sz="2800"/>
            </a:lvl1pPr>
            <a:lvl2pPr>
              <a:defRPr sz="2400"/>
            </a:lvl2pPr>
          </a:lstStyle>
          <a:p>
            <a:pPr lvl="0"/>
            <a:r>
              <a:rPr lang="en-US"/>
              <a:t>Click to edit Master text styles</a:t>
            </a:r>
          </a:p>
        </p:txBody>
      </p:sp>
      <p:sp>
        <p:nvSpPr>
          <p:cNvPr id="5" name="Text Placeholder 4"/>
          <p:cNvSpPr>
            <a:spLocks noGrp="1"/>
          </p:cNvSpPr>
          <p:nvPr>
            <p:ph type="body" sz="quarter" idx="3"/>
          </p:nvPr>
        </p:nvSpPr>
        <p:spPr>
          <a:xfrm>
            <a:off x="6172200" y="2160000"/>
            <a:ext cx="5183188" cy="823912"/>
          </a:xfrm>
        </p:spPr>
        <p:txBody>
          <a:bodyPr anchor="t" anchorCtr="0">
            <a:noAutofit/>
          </a:bodyPr>
          <a:lstStyle>
            <a:lvl1pPr marL="0" indent="0">
              <a:spcBef>
                <a:spcPts val="0"/>
              </a:spcBef>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240000"/>
            <a:ext cx="5183188" cy="2538000"/>
          </a:xfrm>
        </p:spPr>
        <p:txBody>
          <a:bodyPr/>
          <a:lstStyle>
            <a:lvl1pPr>
              <a:spcBef>
                <a:spcPts val="1000"/>
              </a:spcBef>
              <a:defRPr sz="2800"/>
            </a:lvl1pPr>
          </a:lstStyle>
          <a:p>
            <a:pPr lvl="0"/>
            <a:r>
              <a:rPr lang="en-US"/>
              <a:t>Click to edit Master text styles</a:t>
            </a:r>
          </a:p>
        </p:txBody>
      </p:sp>
    </p:spTree>
    <p:extLst>
      <p:ext uri="{BB962C8B-B14F-4D97-AF65-F5344CB8AC3E}">
        <p14:creationId xmlns:p14="http://schemas.microsoft.com/office/powerpoint/2010/main" val="2466111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content slide with footer">
    <p:spTree>
      <p:nvGrpSpPr>
        <p:cNvPr id="1" name=""/>
        <p:cNvGrpSpPr/>
        <p:nvPr/>
      </p:nvGrpSpPr>
      <p:grpSpPr>
        <a:xfrm>
          <a:off x="0" y="0"/>
          <a:ext cx="0" cy="0"/>
          <a:chOff x="0" y="0"/>
          <a:chExt cx="0" cy="0"/>
        </a:xfrm>
      </p:grpSpPr>
      <p:sp>
        <p:nvSpPr>
          <p:cNvPr id="3"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445358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secondary text with footer">
    <p:spTree>
      <p:nvGrpSpPr>
        <p:cNvPr id="1" name=""/>
        <p:cNvGrpSpPr/>
        <p:nvPr/>
      </p:nvGrpSpPr>
      <p:grpSpPr>
        <a:xfrm>
          <a:off x="0" y="0"/>
          <a:ext cx="0" cy="0"/>
          <a:chOff x="0" y="0"/>
          <a:chExt cx="0" cy="0"/>
        </a:xfrm>
      </p:grpSpPr>
      <p:sp>
        <p:nvSpPr>
          <p:cNvPr id="2" name="Title 1"/>
          <p:cNvSpPr>
            <a:spLocks noGrp="1"/>
          </p:cNvSpPr>
          <p:nvPr>
            <p:ph type="title"/>
          </p:nvPr>
        </p:nvSpPr>
        <p:spPr>
          <a:xfrm>
            <a:off x="838200" y="720000"/>
            <a:ext cx="8692978" cy="788773"/>
          </a:xfrm>
        </p:spPr>
        <p:txBody>
          <a:bodyPr anchor="t" anchorCtr="0">
            <a:noAutofit/>
          </a:bodyPr>
          <a:lstStyle>
            <a:lvl1pPr>
              <a:defRPr sz="4800"/>
            </a:lvl1pPr>
          </a:lstStyle>
          <a:p>
            <a:r>
              <a:rPr lang="en-US"/>
              <a:t>Click to edit Master title style</a:t>
            </a:r>
            <a:endParaRPr lang="en-GB" dirty="0"/>
          </a:p>
        </p:txBody>
      </p:sp>
      <p:sp>
        <p:nvSpPr>
          <p:cNvPr id="6"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839788" y="2160000"/>
            <a:ext cx="5734007" cy="3978000"/>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p:cNvSpPr>
            <a:spLocks noGrp="1"/>
          </p:cNvSpPr>
          <p:nvPr>
            <p:ph idx="1"/>
          </p:nvPr>
        </p:nvSpPr>
        <p:spPr>
          <a:xfrm>
            <a:off x="7502846" y="2160000"/>
            <a:ext cx="3760102" cy="3978000"/>
          </a:xfrm>
        </p:spPr>
        <p:txBody>
          <a:bodyPr>
            <a:no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Tree>
    <p:extLst>
      <p:ext uri="{BB962C8B-B14F-4D97-AF65-F5344CB8AC3E}">
        <p14:creationId xmlns:p14="http://schemas.microsoft.com/office/powerpoint/2010/main" val="42186216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with picture with footer">
    <p:spTree>
      <p:nvGrpSpPr>
        <p:cNvPr id="1" name=""/>
        <p:cNvGrpSpPr/>
        <p:nvPr/>
      </p:nvGrpSpPr>
      <p:grpSpPr>
        <a:xfrm>
          <a:off x="0" y="0"/>
          <a:ext cx="0" cy="0"/>
          <a:chOff x="0" y="0"/>
          <a:chExt cx="0" cy="0"/>
        </a:xfrm>
      </p:grpSpPr>
      <p:sp>
        <p:nvSpPr>
          <p:cNvPr id="10" name="Title 1"/>
          <p:cNvSpPr>
            <a:spLocks noGrp="1"/>
          </p:cNvSpPr>
          <p:nvPr>
            <p:ph type="title"/>
          </p:nvPr>
        </p:nvSpPr>
        <p:spPr>
          <a:xfrm>
            <a:off x="838200" y="720000"/>
            <a:ext cx="8692978" cy="788773"/>
          </a:xfrm>
        </p:spPr>
        <p:txBody>
          <a:bodyPr anchor="t" anchorCtr="0">
            <a:noAutofit/>
          </a:bodyPr>
          <a:lstStyle>
            <a:lvl1pPr>
              <a:defRPr sz="4800"/>
            </a:lvl1pPr>
          </a:lstStyle>
          <a:p>
            <a:r>
              <a:rPr lang="en-US"/>
              <a:t>Click to edit Master title style</a:t>
            </a:r>
            <a:endParaRPr lang="en-GB" dirty="0"/>
          </a:p>
        </p:txBody>
      </p:sp>
      <p:sp>
        <p:nvSpPr>
          <p:cNvPr id="6"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body" sz="half" idx="2"/>
          </p:nvPr>
        </p:nvSpPr>
        <p:spPr>
          <a:xfrm>
            <a:off x="839788" y="2160000"/>
            <a:ext cx="5734007" cy="3978000"/>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498728" y="2199100"/>
            <a:ext cx="3768339" cy="39389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Tree>
    <p:extLst>
      <p:ext uri="{BB962C8B-B14F-4D97-AF65-F5344CB8AC3E}">
        <p14:creationId xmlns:p14="http://schemas.microsoft.com/office/powerpoint/2010/main" val="38442061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xt with large picture with footer">
    <p:spTree>
      <p:nvGrpSpPr>
        <p:cNvPr id="1" name=""/>
        <p:cNvGrpSpPr/>
        <p:nvPr/>
      </p:nvGrpSpPr>
      <p:grpSpPr>
        <a:xfrm>
          <a:off x="0" y="0"/>
          <a:ext cx="0" cy="0"/>
          <a:chOff x="0" y="0"/>
          <a:chExt cx="0" cy="0"/>
        </a:xfrm>
      </p:grpSpPr>
      <p:sp>
        <p:nvSpPr>
          <p:cNvPr id="10" name="Title 1"/>
          <p:cNvSpPr>
            <a:spLocks noGrp="1"/>
          </p:cNvSpPr>
          <p:nvPr>
            <p:ph type="title"/>
          </p:nvPr>
        </p:nvSpPr>
        <p:spPr>
          <a:xfrm>
            <a:off x="838200" y="720000"/>
            <a:ext cx="5735595" cy="1439561"/>
          </a:xfrm>
        </p:spPr>
        <p:txBody>
          <a:bodyPr anchor="t" anchorCtr="0">
            <a:noAutofit/>
          </a:bodyPr>
          <a:lstStyle>
            <a:lvl1pPr>
              <a:defRPr sz="4800"/>
            </a:lvl1pPr>
          </a:lstStyle>
          <a:p>
            <a:r>
              <a:rPr lang="en-US"/>
              <a:t>Click to edit Master title style</a:t>
            </a:r>
            <a:endParaRPr lang="en-GB" dirty="0"/>
          </a:p>
        </p:txBody>
      </p:sp>
      <p:sp>
        <p:nvSpPr>
          <p:cNvPr id="6"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body" sz="half" idx="2"/>
          </p:nvPr>
        </p:nvSpPr>
        <p:spPr>
          <a:xfrm>
            <a:off x="838200" y="2520000"/>
            <a:ext cx="5734007" cy="3618000"/>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092778" y="718750"/>
            <a:ext cx="4473146" cy="5419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Tree>
    <p:extLst>
      <p:ext uri="{BB962C8B-B14F-4D97-AF65-F5344CB8AC3E}">
        <p14:creationId xmlns:p14="http://schemas.microsoft.com/office/powerpoint/2010/main" val="8050927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with picture and secondary text with footer">
    <p:spTree>
      <p:nvGrpSpPr>
        <p:cNvPr id="1" name=""/>
        <p:cNvGrpSpPr/>
        <p:nvPr/>
      </p:nvGrpSpPr>
      <p:grpSpPr>
        <a:xfrm>
          <a:off x="0" y="0"/>
          <a:ext cx="0" cy="0"/>
          <a:chOff x="0" y="0"/>
          <a:chExt cx="0" cy="0"/>
        </a:xfrm>
      </p:grpSpPr>
      <p:sp>
        <p:nvSpPr>
          <p:cNvPr id="10" name="Title 1"/>
          <p:cNvSpPr>
            <a:spLocks noGrp="1"/>
          </p:cNvSpPr>
          <p:nvPr>
            <p:ph type="title"/>
          </p:nvPr>
        </p:nvSpPr>
        <p:spPr>
          <a:xfrm>
            <a:off x="838200" y="720000"/>
            <a:ext cx="8692978" cy="788773"/>
          </a:xfrm>
        </p:spPr>
        <p:txBody>
          <a:bodyPr anchor="t" anchorCtr="0">
            <a:noAutofit/>
          </a:bodyPr>
          <a:lstStyle>
            <a:lvl1pPr>
              <a:defRPr sz="4800"/>
            </a:lvl1pPr>
          </a:lstStyle>
          <a:p>
            <a:r>
              <a:rPr lang="en-US"/>
              <a:t>Click to edit Master 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body" sz="half" idx="2"/>
          </p:nvPr>
        </p:nvSpPr>
        <p:spPr>
          <a:xfrm>
            <a:off x="839788" y="1800000"/>
            <a:ext cx="5734007" cy="2075934"/>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p:cNvSpPr>
            <a:spLocks noGrp="1"/>
          </p:cNvSpPr>
          <p:nvPr>
            <p:ph idx="10"/>
          </p:nvPr>
        </p:nvSpPr>
        <p:spPr>
          <a:xfrm>
            <a:off x="838199" y="4123037"/>
            <a:ext cx="5735595" cy="2014963"/>
          </a:xfrm>
        </p:spPr>
        <p:txBody>
          <a:bodyPr>
            <a:no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3" name="Picture Placeholder 2"/>
          <p:cNvSpPr>
            <a:spLocks noGrp="1"/>
          </p:cNvSpPr>
          <p:nvPr>
            <p:ph type="pic" idx="1"/>
          </p:nvPr>
        </p:nvSpPr>
        <p:spPr>
          <a:xfrm>
            <a:off x="7199869" y="1800000"/>
            <a:ext cx="4431957" cy="433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Tree>
    <p:extLst>
      <p:ext uri="{BB962C8B-B14F-4D97-AF65-F5344CB8AC3E}">
        <p14:creationId xmlns:p14="http://schemas.microsoft.com/office/powerpoint/2010/main" val="30663278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with multiple pictures and secondary text and footer">
    <p:spTree>
      <p:nvGrpSpPr>
        <p:cNvPr id="1" name=""/>
        <p:cNvGrpSpPr/>
        <p:nvPr/>
      </p:nvGrpSpPr>
      <p:grpSpPr>
        <a:xfrm>
          <a:off x="0" y="0"/>
          <a:ext cx="0" cy="0"/>
          <a:chOff x="0" y="0"/>
          <a:chExt cx="0" cy="0"/>
        </a:xfrm>
      </p:grpSpPr>
      <p:sp>
        <p:nvSpPr>
          <p:cNvPr id="10" name="Title 1"/>
          <p:cNvSpPr>
            <a:spLocks noGrp="1"/>
          </p:cNvSpPr>
          <p:nvPr>
            <p:ph type="title"/>
          </p:nvPr>
        </p:nvSpPr>
        <p:spPr>
          <a:xfrm>
            <a:off x="838200" y="720000"/>
            <a:ext cx="8692978" cy="788773"/>
          </a:xfrm>
        </p:spPr>
        <p:txBody>
          <a:bodyPr anchor="t" anchorCtr="0">
            <a:noAutofit/>
          </a:bodyPr>
          <a:lstStyle>
            <a:lvl1pPr>
              <a:defRPr sz="4800"/>
            </a:lvl1pPr>
          </a:lstStyle>
          <a:p>
            <a:r>
              <a:rPr lang="en-US"/>
              <a:t>Click to edit Master title style</a:t>
            </a:r>
            <a:endParaRPr lang="en-GB" dirty="0"/>
          </a:p>
        </p:txBody>
      </p:sp>
      <p:sp>
        <p:nvSpPr>
          <p:cNvPr id="21"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body" sz="half" idx="2"/>
          </p:nvPr>
        </p:nvSpPr>
        <p:spPr>
          <a:xfrm>
            <a:off x="839788" y="1800000"/>
            <a:ext cx="5734007" cy="2276700"/>
          </a:xfrm>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Content Placeholder 2"/>
          <p:cNvSpPr>
            <a:spLocks noGrp="1"/>
          </p:cNvSpPr>
          <p:nvPr>
            <p:ph idx="10"/>
          </p:nvPr>
        </p:nvSpPr>
        <p:spPr>
          <a:xfrm>
            <a:off x="838199" y="4320000"/>
            <a:ext cx="5735595" cy="1818000"/>
          </a:xfrm>
        </p:spPr>
        <p:txBody>
          <a:bodyPr>
            <a:noAutofit/>
          </a:bodyPr>
          <a:lstStyle>
            <a:lvl1pPr marL="0" indent="0">
              <a:buNone/>
              <a:defRPr sz="2400">
                <a:solidFill>
                  <a:schemeClr val="accent4"/>
                </a:solidFill>
              </a:defRPr>
            </a:lvl1pPr>
            <a:lvl2pPr marL="457200" indent="0">
              <a:buNone/>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p:txBody>
      </p:sp>
      <p:sp>
        <p:nvSpPr>
          <p:cNvPr id="3" name="Picture Placeholder 2"/>
          <p:cNvSpPr>
            <a:spLocks noGrp="1"/>
          </p:cNvSpPr>
          <p:nvPr>
            <p:ph type="pic" idx="1"/>
          </p:nvPr>
        </p:nvSpPr>
        <p:spPr>
          <a:xfrm>
            <a:off x="6788213" y="1799550"/>
            <a:ext cx="2174790" cy="2276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12" name="Picture Placeholder 2"/>
          <p:cNvSpPr>
            <a:spLocks noGrp="1"/>
          </p:cNvSpPr>
          <p:nvPr>
            <p:ph type="pic" idx="11"/>
          </p:nvPr>
        </p:nvSpPr>
        <p:spPr>
          <a:xfrm>
            <a:off x="9177422" y="1828350"/>
            <a:ext cx="2174790" cy="2276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13" name="Picture Placeholder 2"/>
          <p:cNvSpPr>
            <a:spLocks noGrp="1"/>
          </p:cNvSpPr>
          <p:nvPr>
            <p:ph type="pic" idx="12"/>
          </p:nvPr>
        </p:nvSpPr>
        <p:spPr>
          <a:xfrm>
            <a:off x="6788213" y="4305300"/>
            <a:ext cx="2174790" cy="18690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dirty="0"/>
          </a:p>
        </p:txBody>
      </p:sp>
      <p:sp>
        <p:nvSpPr>
          <p:cNvPr id="14" name="Picture Placeholder 2"/>
          <p:cNvSpPr>
            <a:spLocks noGrp="1"/>
          </p:cNvSpPr>
          <p:nvPr>
            <p:ph type="pic" idx="13"/>
          </p:nvPr>
        </p:nvSpPr>
        <p:spPr>
          <a:xfrm>
            <a:off x="9177422" y="4320000"/>
            <a:ext cx="2174790" cy="18543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Tree>
    <p:extLst>
      <p:ext uri="{BB962C8B-B14F-4D97-AF65-F5344CB8AC3E}">
        <p14:creationId xmlns:p14="http://schemas.microsoft.com/office/powerpoint/2010/main" val="4003943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allout with picture and footer">
    <p:spTree>
      <p:nvGrpSpPr>
        <p:cNvPr id="1" name=""/>
        <p:cNvGrpSpPr/>
        <p:nvPr/>
      </p:nvGrpSpPr>
      <p:grpSpPr>
        <a:xfrm>
          <a:off x="0" y="0"/>
          <a:ext cx="0" cy="0"/>
          <a:chOff x="0" y="0"/>
          <a:chExt cx="0" cy="0"/>
        </a:xfrm>
      </p:grpSpPr>
      <p:sp>
        <p:nvSpPr>
          <p:cNvPr id="10" name="Title 1"/>
          <p:cNvSpPr>
            <a:spLocks noGrp="1"/>
          </p:cNvSpPr>
          <p:nvPr>
            <p:ph type="title"/>
          </p:nvPr>
        </p:nvSpPr>
        <p:spPr>
          <a:xfrm>
            <a:off x="838200" y="720000"/>
            <a:ext cx="8692978" cy="788773"/>
          </a:xfrm>
        </p:spPr>
        <p:txBody>
          <a:bodyPr anchor="t" anchorCtr="0">
            <a:noAutofit/>
          </a:bodyPr>
          <a:lstStyle>
            <a:lvl1pPr>
              <a:defRPr sz="4800"/>
            </a:lvl1pPr>
          </a:lstStyle>
          <a:p>
            <a:r>
              <a:rPr lang="en-US"/>
              <a:t>Click to edit Master title style</a:t>
            </a:r>
            <a:endParaRPr lang="en-GB" dirty="0"/>
          </a:p>
        </p:txBody>
      </p:sp>
      <p:sp>
        <p:nvSpPr>
          <p:cNvPr id="6"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 Placeholder 3"/>
          <p:cNvSpPr>
            <a:spLocks noGrp="1"/>
          </p:cNvSpPr>
          <p:nvPr>
            <p:ph type="body" sz="half" idx="2"/>
          </p:nvPr>
        </p:nvSpPr>
        <p:spPr>
          <a:xfrm>
            <a:off x="839789" y="2160000"/>
            <a:ext cx="4654850" cy="3068123"/>
          </a:xfrm>
          <a:prstGeom prst="wedgeRoundRectCallout">
            <a:avLst>
              <a:gd name="adj1" fmla="val 86602"/>
              <a:gd name="adj2" fmla="val 43974"/>
              <a:gd name="adj3" fmla="val 16667"/>
            </a:avLst>
          </a:prstGeom>
          <a:solidFill>
            <a:schemeClr val="accent6">
              <a:lumMod val="40000"/>
              <a:lumOff val="60000"/>
            </a:schemeClr>
          </a:solidFill>
          <a:ln w="38100">
            <a:solidFill>
              <a:schemeClr val="accent6"/>
            </a:solidFill>
          </a:ln>
        </p:spPr>
        <p:txBody>
          <a:bodyPr>
            <a:noAutofit/>
          </a:bodyPr>
          <a:lstStyle>
            <a:lvl1pPr marL="0" indent="0">
              <a:buNone/>
              <a:defRPr sz="3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p:cNvSpPr>
            <a:spLocks noGrp="1"/>
          </p:cNvSpPr>
          <p:nvPr>
            <p:ph type="pic" idx="1"/>
          </p:nvPr>
        </p:nvSpPr>
        <p:spPr>
          <a:xfrm>
            <a:off x="7587048" y="2160000"/>
            <a:ext cx="3768339" cy="397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Tree>
    <p:extLst>
      <p:ext uri="{BB962C8B-B14F-4D97-AF65-F5344CB8AC3E}">
        <p14:creationId xmlns:p14="http://schemas.microsoft.com/office/powerpoint/2010/main" val="277776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green foote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title="UCl banner">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
        <p:nvSpPr>
          <p:cNvPr id="14"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Tree>
    <p:extLst>
      <p:ext uri="{BB962C8B-B14F-4D97-AF65-F5344CB8AC3E}">
        <p14:creationId xmlns:p14="http://schemas.microsoft.com/office/powerpoint/2010/main" val="273945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UCLH green footer">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1A303F1-CE56-F049-A485-A817E46D5B80}"/>
              </a:ext>
            </a:extLst>
          </p:cNvPr>
          <p:cNvSpPr/>
          <p:nvPr userDrawn="1"/>
        </p:nvSpPr>
        <p:spPr>
          <a:xfrm>
            <a:off x="10762184" y="5565763"/>
            <a:ext cx="824666" cy="3000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UCLH NHS logo">
            <a:extLst>
              <a:ext uri="{FF2B5EF4-FFF2-40B4-BE49-F238E27FC236}">
                <a16:creationId xmlns:a16="http://schemas.microsoft.com/office/drawing/2014/main" id="{FDAD31C7-EC76-5D41-8849-29B4909F0DF2}"/>
              </a:ext>
            </a:extLst>
          </p:cNvPr>
          <p:cNvPicPr>
            <a:picLocks noChangeAspect="1"/>
          </p:cNvPicPr>
          <p:nvPr userDrawn="1"/>
        </p:nvPicPr>
        <p:blipFill>
          <a:blip r:embed="rId3"/>
          <a:stretch>
            <a:fillRect/>
          </a:stretch>
        </p:blipFill>
        <p:spPr>
          <a:xfrm>
            <a:off x="7599699" y="5565764"/>
            <a:ext cx="4656666" cy="831959"/>
          </a:xfrm>
          <a:prstGeom prst="rect">
            <a:avLst/>
          </a:prstGeom>
        </p:spPr>
      </p:pic>
      <p:sp>
        <p:nvSpPr>
          <p:cNvPr id="12" name="TextBox 11">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
        <p:nvSpPr>
          <p:cNvPr id="14"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Tree>
    <p:extLst>
      <p:ext uri="{BB962C8B-B14F-4D97-AF65-F5344CB8AC3E}">
        <p14:creationId xmlns:p14="http://schemas.microsoft.com/office/powerpoint/2010/main" val="64350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body text in blue box">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8" name="Rectangle 15" descr="Decorative">
            <a:extLst>
              <a:ext uri="{FF2B5EF4-FFF2-40B4-BE49-F238E27FC236}">
                <a16:creationId xmlns:a16="http://schemas.microsoft.com/office/drawing/2014/main" id="{A8BC7AF8-F89F-234F-B941-952FB6CBBBD1}"/>
              </a:ext>
            </a:extLst>
          </p:cNvPr>
          <p:cNvSpPr/>
          <p:nvPr userDrawn="1"/>
        </p:nvSpPr>
        <p:spPr>
          <a:xfrm>
            <a:off x="0" y="5232378"/>
            <a:ext cx="12192000" cy="1676884"/>
          </a:xfrm>
          <a:custGeom>
            <a:avLst/>
            <a:gdLst>
              <a:gd name="connsiteX0" fmla="*/ 0 w 12192000"/>
              <a:gd name="connsiteY0" fmla="*/ 0 h 1928191"/>
              <a:gd name="connsiteX1" fmla="*/ 12192000 w 12192000"/>
              <a:gd name="connsiteY1" fmla="*/ 0 h 1928191"/>
              <a:gd name="connsiteX2" fmla="*/ 12192000 w 12192000"/>
              <a:gd name="connsiteY2" fmla="*/ 1928191 h 1928191"/>
              <a:gd name="connsiteX3" fmla="*/ 0 w 12192000"/>
              <a:gd name="connsiteY3" fmla="*/ 1928191 h 1928191"/>
              <a:gd name="connsiteX4" fmla="*/ 0 w 12192000"/>
              <a:gd name="connsiteY4" fmla="*/ 0 h 1928191"/>
              <a:gd name="connsiteX0" fmla="*/ 0 w 12192000"/>
              <a:gd name="connsiteY0" fmla="*/ 735495 h 2663686"/>
              <a:gd name="connsiteX1" fmla="*/ 12192000 w 12192000"/>
              <a:gd name="connsiteY1" fmla="*/ 0 h 2663686"/>
              <a:gd name="connsiteX2" fmla="*/ 12192000 w 12192000"/>
              <a:gd name="connsiteY2" fmla="*/ 2663686 h 2663686"/>
              <a:gd name="connsiteX3" fmla="*/ 0 w 12192000"/>
              <a:gd name="connsiteY3" fmla="*/ 2663686 h 2663686"/>
              <a:gd name="connsiteX4" fmla="*/ 0 w 12192000"/>
              <a:gd name="connsiteY4" fmla="*/ 735495 h 26636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663686">
                <a:moveTo>
                  <a:pt x="0" y="735495"/>
                </a:moveTo>
                <a:lnTo>
                  <a:pt x="12192000" y="0"/>
                </a:lnTo>
                <a:lnTo>
                  <a:pt x="12192000" y="2663686"/>
                </a:lnTo>
                <a:lnTo>
                  <a:pt x="0" y="2663686"/>
                </a:lnTo>
                <a:lnTo>
                  <a:pt x="0" y="735495"/>
                </a:lnTo>
                <a:close/>
              </a:path>
            </a:pathLst>
          </a:cu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title="UCl banner">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
        <p:nvSpPr>
          <p:cNvPr id="16" name="Content Placeholder 2" descr="Decorative"/>
          <p:cNvSpPr>
            <a:spLocks noGrp="1"/>
          </p:cNvSpPr>
          <p:nvPr>
            <p:ph idx="11" hasCustomPrompt="1"/>
          </p:nvPr>
        </p:nvSpPr>
        <p:spPr>
          <a:xfrm>
            <a:off x="576649" y="4402383"/>
            <a:ext cx="5511113" cy="2080795"/>
          </a:xfrm>
          <a:solidFill>
            <a:schemeClr val="accent6">
              <a:lumMod val="40000"/>
              <a:lumOff val="60000"/>
            </a:schemeClr>
          </a:solidFill>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Tree>
    <p:extLst>
      <p:ext uri="{BB962C8B-B14F-4D97-AF65-F5344CB8AC3E}">
        <p14:creationId xmlns:p14="http://schemas.microsoft.com/office/powerpoint/2010/main" val="208984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no foot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ctrTitle"/>
          </p:nvPr>
        </p:nvSpPr>
        <p:spPr>
          <a:xfrm>
            <a:off x="576649" y="1960605"/>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3"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
        <p:nvSpPr>
          <p:cNvPr id="6" name="TextBox 5">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LIBRARY</a:t>
            </a:r>
            <a:r>
              <a:rPr lang="en-US" sz="1200" b="1" baseline="0" dirty="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9291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0DA91E0-D1BE-B84F-817A-A776F0F50020}"/>
              </a:ext>
            </a:extLst>
          </p:cNvPr>
          <p:cNvPicPr>
            <a:picLocks noChangeAspect="1"/>
          </p:cNvPicPr>
          <p:nvPr userDrawn="1"/>
        </p:nvPicPr>
        <p:blipFill>
          <a:blip r:embed="rId2"/>
          <a:stretch>
            <a:fillRect/>
          </a:stretch>
        </p:blipFill>
        <p:spPr>
          <a:xfrm>
            <a:off x="0" y="-1248"/>
            <a:ext cx="12192000" cy="990600"/>
          </a:xfrm>
          <a:prstGeom prst="rect">
            <a:avLst/>
          </a:prstGeom>
        </p:spPr>
      </p:pic>
      <p:sp>
        <p:nvSpPr>
          <p:cNvPr id="2" name="Title 1"/>
          <p:cNvSpPr>
            <a:spLocks noGrp="1"/>
          </p:cNvSpPr>
          <p:nvPr>
            <p:ph type="title"/>
          </p:nvPr>
        </p:nvSpPr>
        <p:spPr>
          <a:xfrm>
            <a:off x="887627" y="1962000"/>
            <a:ext cx="10515600" cy="1325563"/>
          </a:xfrm>
        </p:spPr>
        <p:txBody>
          <a:bodyPr anchor="t" anchorCtr="0"/>
          <a:lstStyle/>
          <a:p>
            <a:r>
              <a:rPr lang="en-US"/>
              <a:t>Click to edit Master title style</a:t>
            </a:r>
            <a:endParaRPr lang="en-GB" dirty="0"/>
          </a:p>
        </p:txBody>
      </p:sp>
      <p:sp>
        <p:nvSpPr>
          <p:cNvPr id="7" name="TextBox 6" descr="UCL banner">
            <a:extLst>
              <a:ext uri="{FF2B5EF4-FFF2-40B4-BE49-F238E27FC236}">
                <a16:creationId xmlns:a16="http://schemas.microsoft.com/office/drawing/2014/main" id="{F52612D4-0FED-4D44-BD5D-1F8752991EBD}"/>
              </a:ext>
            </a:extLst>
          </p:cNvPr>
          <p:cNvSpPr txBox="1"/>
          <p:nvPr userDrawn="1"/>
        </p:nvSpPr>
        <p:spPr>
          <a:xfrm>
            <a:off x="491842" y="240539"/>
            <a:ext cx="4724400" cy="276999"/>
          </a:xfrm>
          <a:prstGeom prst="rect">
            <a:avLst/>
          </a:prstGeom>
          <a:noFill/>
        </p:spPr>
        <p:txBody>
          <a:bodyPr wrap="square" rtlCol="0">
            <a:spAutoFit/>
          </a:bodyPr>
          <a:lstStyle/>
          <a:p>
            <a:r>
              <a:rPr lang="en-US" sz="1200" b="1">
                <a:latin typeface="Arial" panose="020B0604020202020204" pitchFamily="34" charset="0"/>
                <a:cs typeface="Arial" panose="020B0604020202020204" pitchFamily="34" charset="0"/>
              </a:rPr>
              <a:t>LIBRARY</a:t>
            </a:r>
            <a:r>
              <a:rPr lang="en-US" sz="1200" b="1" baseline="0">
                <a:latin typeface="Arial" panose="020B0604020202020204" pitchFamily="34" charset="0"/>
                <a:cs typeface="Arial" panose="020B0604020202020204" pitchFamily="34" charset="0"/>
              </a:rPr>
              <a:t> SERVICES</a:t>
            </a:r>
            <a:endParaRPr lang="en-US" sz="1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0693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no banner or footer">
    <p:spTree>
      <p:nvGrpSpPr>
        <p:cNvPr id="1" name=""/>
        <p:cNvGrpSpPr/>
        <p:nvPr/>
      </p:nvGrpSpPr>
      <p:grpSpPr>
        <a:xfrm>
          <a:off x="0" y="0"/>
          <a:ext cx="0" cy="0"/>
          <a:chOff x="0" y="0"/>
          <a:chExt cx="0" cy="0"/>
        </a:xfrm>
      </p:grpSpPr>
      <p:sp>
        <p:nvSpPr>
          <p:cNvPr id="2" name="Title 1"/>
          <p:cNvSpPr>
            <a:spLocks noGrp="1"/>
          </p:cNvSpPr>
          <p:nvPr>
            <p:ph type="ctrTitle"/>
          </p:nvPr>
        </p:nvSpPr>
        <p:spPr>
          <a:xfrm>
            <a:off x="576649" y="1962000"/>
            <a:ext cx="10777151" cy="947995"/>
          </a:xfrm>
        </p:spPr>
        <p:txBody>
          <a:bodyPr anchor="t" anchorCtr="0"/>
          <a:lstStyle>
            <a:lvl1pPr algn="l">
              <a:defRPr sz="60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576649" y="2976713"/>
            <a:ext cx="9144000" cy="483179"/>
          </a:xfrm>
        </p:spPr>
        <p:txBody>
          <a:bodyPr/>
          <a:lstStyle>
            <a:lvl1pPr marL="0" indent="0" algn="l">
              <a:buNone/>
              <a:defRPr sz="2400" b="1">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3" name="Content Placeholder 2"/>
          <p:cNvSpPr>
            <a:spLocks noGrp="1"/>
          </p:cNvSpPr>
          <p:nvPr>
            <p:ph idx="11" hasCustomPrompt="1"/>
          </p:nvPr>
        </p:nvSpPr>
        <p:spPr>
          <a:xfrm>
            <a:off x="576649" y="4402383"/>
            <a:ext cx="10515600" cy="970681"/>
          </a:xfrm>
        </p:spPr>
        <p:txBody>
          <a:bodyPr>
            <a:noAutofit/>
          </a:bodyPr>
          <a:lstStyle>
            <a:lvl1pPr marL="0" indent="0">
              <a:buClr>
                <a:schemeClr val="accent4"/>
              </a:buClr>
              <a:buNone/>
              <a:defRPr sz="2400"/>
            </a:lvl1pPr>
            <a:lvl2pPr marL="457200" indent="0">
              <a:buClr>
                <a:schemeClr val="accent4"/>
              </a:buClr>
              <a:buFont typeface="Wingdings" panose="05000000000000000000" pitchFamily="2" charset="2"/>
              <a:buNone/>
              <a:defRPr/>
            </a:lvl2pPr>
            <a:lvl3pPr>
              <a:buClr>
                <a:srgbClr val="C00000"/>
              </a:buClr>
              <a:defRPr/>
            </a:lvl3pPr>
            <a:lvl4pPr>
              <a:buClr>
                <a:srgbClr val="C00000"/>
              </a:buClr>
              <a:defRPr/>
            </a:lvl4pPr>
            <a:lvl5pPr>
              <a:buClr>
                <a:srgbClr val="C00000"/>
              </a:buClr>
              <a:defRPr/>
            </a:lvl5pPr>
          </a:lstStyle>
          <a:p>
            <a:pPr lvl="0"/>
            <a:r>
              <a:rPr lang="en-US" dirty="0"/>
              <a:t>UCL Library Services www.ucl.ac.uk</a:t>
            </a:r>
          </a:p>
          <a:p>
            <a:pPr lvl="0"/>
            <a:r>
              <a:rPr lang="en-US" dirty="0"/>
              <a:t>xyz@ucl.ac.uk</a:t>
            </a:r>
          </a:p>
        </p:txBody>
      </p:sp>
    </p:spTree>
    <p:extLst>
      <p:ext uri="{BB962C8B-B14F-4D97-AF65-F5344CB8AC3E}">
        <p14:creationId xmlns:p14="http://schemas.microsoft.com/office/powerpoint/2010/main" val="1706337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46973" y="1080000"/>
            <a:ext cx="10515600" cy="690671"/>
          </a:xfrm>
        </p:spPr>
        <p:txBody>
          <a:bodyPr anchor="t" anchorCtr="0">
            <a:noAutofit/>
          </a:bodyPr>
          <a:lstStyle>
            <a:lvl1pPr>
              <a:defRPr sz="4800" b="1">
                <a:solidFill>
                  <a:schemeClr val="accent4"/>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838200" y="2001795"/>
            <a:ext cx="10515600" cy="4175167"/>
          </a:xfrm>
        </p:spPr>
        <p:txBody>
          <a:bodyPr/>
          <a:lstStyle>
            <a:lvl1pPr>
              <a:spcBef>
                <a:spcPts val="1000"/>
              </a:spcBef>
              <a:buClr>
                <a:schemeClr val="accent4"/>
              </a:buClr>
              <a:defRPr sz="3600"/>
            </a:lvl1pPr>
            <a:lvl2pPr marL="685800" indent="-228600">
              <a:spcBef>
                <a:spcPts val="1000"/>
              </a:spcBef>
              <a:buClr>
                <a:schemeClr val="accent4"/>
              </a:buClr>
              <a:buFont typeface="Wingdings" panose="05000000000000000000" pitchFamily="2" charset="2"/>
              <a:buChar char="§"/>
              <a:defRPr sz="2800"/>
            </a:lvl2pPr>
            <a:lvl3pPr>
              <a:buClr>
                <a:srgbClr val="C00000"/>
              </a:buClr>
              <a:defRPr/>
            </a:lvl3pPr>
            <a:lvl4pPr>
              <a:buClr>
                <a:srgbClr val="C00000"/>
              </a:buClr>
              <a:defRPr/>
            </a:lvl4pPr>
            <a:lvl5pPr>
              <a:buClr>
                <a:srgbClr val="C00000"/>
              </a:buClr>
              <a:defRPr/>
            </a:lvl5pPr>
          </a:lstStyle>
          <a:p>
            <a:pPr lvl="0"/>
            <a:r>
              <a:rPr lang="en-US"/>
              <a:t>Click to edit Master text styles</a:t>
            </a:r>
          </a:p>
          <a:p>
            <a:pPr lvl="1"/>
            <a:r>
              <a:rPr lang="en-US"/>
              <a:t>Second level</a:t>
            </a:r>
          </a:p>
        </p:txBody>
      </p:sp>
      <p:sp>
        <p:nvSpPr>
          <p:cNvPr id="9" name="Rectangle 8" descr="Decorative"/>
          <p:cNvSpPr>
            <a:spLocks noChangeAspect="1"/>
          </p:cNvSpPr>
          <p:nvPr userDrawn="1"/>
        </p:nvSpPr>
        <p:spPr>
          <a:xfrm>
            <a:off x="-1" y="1"/>
            <a:ext cx="12209549" cy="44484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3699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962000"/>
            <a:ext cx="10515600" cy="1325563"/>
          </a:xfrm>
          <a:prstGeom prst="rect">
            <a:avLst/>
          </a:prstGeom>
        </p:spPr>
        <p:txBody>
          <a:bodyPr vert="horz" lIns="91440" tIns="45720" rIns="91440" bIns="4572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3429000"/>
            <a:ext cx="10515600" cy="274796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59008790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3" r:id="rId3"/>
    <p:sldLayoutId id="2147483660" r:id="rId4"/>
    <p:sldLayoutId id="2147483661" r:id="rId5"/>
    <p:sldLayoutId id="2147483684" r:id="rId6"/>
    <p:sldLayoutId id="2147483654" r:id="rId7"/>
    <p:sldLayoutId id="2147483673" r:id="rId8"/>
    <p:sldLayoutId id="2147483650" r:id="rId9"/>
    <p:sldLayoutId id="2147483652" r:id="rId10"/>
    <p:sldLayoutId id="2147483653" r:id="rId11"/>
    <p:sldLayoutId id="2147483672" r:id="rId12"/>
    <p:sldLayoutId id="2147483656" r:id="rId13"/>
    <p:sldLayoutId id="2147483657" r:id="rId14"/>
    <p:sldLayoutId id="2147483664" r:id="rId15"/>
    <p:sldLayoutId id="2147483666" r:id="rId16"/>
    <p:sldLayoutId id="2147483667" r:id="rId17"/>
    <p:sldLayoutId id="2147483668" r:id="rId18"/>
    <p:sldLayoutId id="2147483674" r:id="rId19"/>
    <p:sldLayoutId id="2147483675" r:id="rId20"/>
    <p:sldLayoutId id="2147483676" r:id="rId21"/>
    <p:sldLayoutId id="2147483677" r:id="rId22"/>
    <p:sldLayoutId id="2147483678" r:id="rId23"/>
    <p:sldLayoutId id="2147483679" r:id="rId24"/>
    <p:sldLayoutId id="2147483680" r:id="rId25"/>
    <p:sldLayoutId id="2147483681" r:id="rId26"/>
    <p:sldLayoutId id="2147483682" r:id="rId27"/>
    <p:sldLayoutId id="2147483683" r:id="rId28"/>
  </p:sldLayoutIdLst>
  <p:hf hdr="0" ftr="0" dt="0"/>
  <p:txStyles>
    <p:titleStyle>
      <a:lvl1pPr algn="l" defTabSz="914400" rtl="0" eaLnBrk="1" latinLnBrk="0" hangingPunct="1">
        <a:lnSpc>
          <a:spcPct val="90000"/>
        </a:lnSpc>
        <a:spcBef>
          <a:spcPct val="0"/>
        </a:spcBef>
        <a:buNone/>
        <a:defRPr sz="6000" b="1" kern="1200">
          <a:solidFill>
            <a:schemeClr val="accent4"/>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spcAft>
          <a:spcPts val="0"/>
        </a:spcAft>
        <a:buClr>
          <a:schemeClr val="accent4"/>
        </a:buClr>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spcAft>
          <a:spcPts val="0"/>
        </a:spcAft>
        <a:buClr>
          <a:schemeClr val="accent4"/>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spcAft>
          <a:spcPts val="0"/>
        </a:spcAft>
        <a:buClr>
          <a:schemeClr val="accent4"/>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0"/>
        </a:spcAft>
        <a:buClr>
          <a:schemeClr val="accent4"/>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spcAft>
          <a:spcPts val="0"/>
        </a:spcAft>
        <a:buClr>
          <a:schemeClr val="accent4"/>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cl.ac.uk/library/open-science-research-support/open-access/research-funders-open-access-policies"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hyperlink" Target="https://www.ucl.ac.uk/library/open-science-research-support/open-access/ucls-research-publications-service-rps" TargetMode="External"/><Relationship Id="rId5" Type="http://schemas.openxmlformats.org/officeDocument/2006/relationships/hyperlink" Target="https://www.ucl.ac.uk/library/open-science-research-support/open-access/open-access-funding" TargetMode="External"/><Relationship Id="rId4" Type="http://schemas.openxmlformats.org/officeDocument/2006/relationships/hyperlink" Target="https://www.ucl.ac.uk/library/open-science-research-support/open-access/transformative-publisher-agreement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www.ucl.ac.uk/library/open-science-research-support/open-access/research-funders/complying-new-wellcome-and-ukri-policies"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hyperlink" Target="https://www.ucl.ac.uk/library/open-science-research-support/open-access/open-access-funding" TargetMode="External"/><Relationship Id="rId2" Type="http://schemas.openxmlformats.org/officeDocument/2006/relationships/hyperlink" Target="https://doaj.org/" TargetMode="External"/><Relationship Id="rId1" Type="http://schemas.openxmlformats.org/officeDocument/2006/relationships/slideLayout" Target="../slideLayouts/slideLayout9.xml"/><Relationship Id="rId4" Type="http://schemas.openxmlformats.org/officeDocument/2006/relationships/hyperlink" Target="https://www.ucl.ac.uk/library/open-science-research-support/open-access/transformative-publisher-agreement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www.ucl.ac.uk/library/open-science-research-support/open-access/ucls-research-publications-service-rps" TargetMode="External"/><Relationship Id="rId2" Type="http://schemas.openxmlformats.org/officeDocument/2006/relationships/hyperlink" Target="https://www.ucl.ac.uk/library/open-science-research-support/open-access/open-access-ref/ref-what-do-i-need-do"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www.ucl.ac.uk/library/open-science-research-support/open-access/research-funders-open-access-policies"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hyperlink" Target="https://doaj.org/"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hyperlink" Target="https://www.ucl.ac.uk/library/open-science-research-support/open-access/transformative-publisher-agreement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ucl.ac.uk/library/open-science-research-support/open-access/research-funders/new-wellcome-and-ukri-policies-0"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Open access briefing</a:t>
            </a:r>
          </a:p>
        </p:txBody>
      </p:sp>
      <p:sp>
        <p:nvSpPr>
          <p:cNvPr id="3" name="Subtitle 2"/>
          <p:cNvSpPr>
            <a:spLocks noGrp="1"/>
          </p:cNvSpPr>
          <p:nvPr>
            <p:ph type="subTitle" idx="1"/>
          </p:nvPr>
        </p:nvSpPr>
        <p:spPr>
          <a:xfrm>
            <a:off x="576649" y="2989070"/>
            <a:ext cx="9144000" cy="2536519"/>
          </a:xfrm>
        </p:spPr>
        <p:txBody>
          <a:bodyPr/>
          <a:lstStyle/>
          <a:p>
            <a:r>
              <a:rPr lang="en-GB" dirty="0"/>
              <a:t>Spring 2023</a:t>
            </a:r>
          </a:p>
          <a:p>
            <a:endParaRPr lang="en-GB" dirty="0"/>
          </a:p>
          <a:p>
            <a:endParaRPr lang="en-GB" dirty="0"/>
          </a:p>
          <a:p>
            <a:r>
              <a:rPr lang="en-GB" dirty="0"/>
              <a:t>Catherine Sharp</a:t>
            </a:r>
          </a:p>
          <a:p>
            <a:r>
              <a:rPr lang="en-GB" dirty="0"/>
              <a:t>openaccess@ucl.ac.uk</a:t>
            </a:r>
          </a:p>
          <a:p>
            <a:endParaRPr lang="en-GB" dirty="0"/>
          </a:p>
        </p:txBody>
      </p:sp>
    </p:spTree>
    <p:extLst>
      <p:ext uri="{BB962C8B-B14F-4D97-AF65-F5344CB8AC3E}">
        <p14:creationId xmlns:p14="http://schemas.microsoft.com/office/powerpoint/2010/main" val="2173883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1834F-DF39-44AB-8866-F8A9DC10D145}"/>
              </a:ext>
            </a:extLst>
          </p:cNvPr>
          <p:cNvSpPr>
            <a:spLocks noGrp="1"/>
          </p:cNvSpPr>
          <p:nvPr>
            <p:ph type="title"/>
          </p:nvPr>
        </p:nvSpPr>
        <p:spPr>
          <a:xfrm>
            <a:off x="846973" y="1080000"/>
            <a:ext cx="11079138" cy="690671"/>
          </a:xfrm>
        </p:spPr>
        <p:txBody>
          <a:bodyPr/>
          <a:lstStyle/>
          <a:p>
            <a:r>
              <a:rPr lang="en-GB" dirty="0"/>
              <a:t>What do I need to do/know now?</a:t>
            </a:r>
          </a:p>
        </p:txBody>
      </p:sp>
      <p:sp>
        <p:nvSpPr>
          <p:cNvPr id="3" name="Content Placeholder 2">
            <a:extLst>
              <a:ext uri="{FF2B5EF4-FFF2-40B4-BE49-F238E27FC236}">
                <a16:creationId xmlns:a16="http://schemas.microsoft.com/office/drawing/2014/main" id="{5482D9A9-DCBA-43B0-A9C4-10294479C7AE}"/>
              </a:ext>
            </a:extLst>
          </p:cNvPr>
          <p:cNvSpPr>
            <a:spLocks noGrp="1"/>
          </p:cNvSpPr>
          <p:nvPr>
            <p:ph idx="1"/>
          </p:nvPr>
        </p:nvSpPr>
        <p:spPr>
          <a:xfrm>
            <a:off x="838200" y="1894790"/>
            <a:ext cx="10515600" cy="4496976"/>
          </a:xfrm>
        </p:spPr>
        <p:txBody>
          <a:bodyPr/>
          <a:lstStyle/>
          <a:p>
            <a:r>
              <a:rPr lang="en-GB" sz="2400" dirty="0"/>
              <a:t>Check </a:t>
            </a:r>
            <a:r>
              <a:rPr lang="en-GB" sz="2400" dirty="0">
                <a:hlinkClick r:id="rId3"/>
              </a:rPr>
              <a:t>funder-specific guidance </a:t>
            </a:r>
            <a:r>
              <a:rPr lang="en-GB" sz="2400" dirty="0"/>
              <a:t>on UCL’s open access webpages</a:t>
            </a:r>
          </a:p>
          <a:p>
            <a:r>
              <a:rPr lang="en-GB" sz="2400" dirty="0"/>
              <a:t>Check whether your preferred journals are in </a:t>
            </a:r>
            <a:r>
              <a:rPr lang="en-GB" sz="2400" dirty="0">
                <a:hlinkClick r:id="rId4"/>
              </a:rPr>
              <a:t>UCL’s transformative agreements</a:t>
            </a:r>
            <a:r>
              <a:rPr lang="en-GB" sz="2400" dirty="0"/>
              <a:t>, and follow the guidance on submitting to these journals</a:t>
            </a:r>
          </a:p>
          <a:p>
            <a:r>
              <a:rPr lang="en-GB" sz="2400" dirty="0"/>
              <a:t>If you’re submitting to a fully open access journal, </a:t>
            </a:r>
            <a:r>
              <a:rPr lang="en-GB" sz="2400" dirty="0">
                <a:hlinkClick r:id="rId5"/>
              </a:rPr>
              <a:t>check whether funding is available</a:t>
            </a:r>
            <a:r>
              <a:rPr lang="en-GB" sz="2400" dirty="0"/>
              <a:t> before you submit</a:t>
            </a:r>
          </a:p>
          <a:p>
            <a:r>
              <a:rPr lang="en-GB" sz="2400" dirty="0"/>
              <a:t>Maintain your publications list in </a:t>
            </a:r>
            <a:r>
              <a:rPr lang="en-GB" sz="2400" dirty="0">
                <a:hlinkClick r:id="rId6"/>
              </a:rPr>
              <a:t>RPS</a:t>
            </a:r>
            <a:endParaRPr lang="en-GB" sz="2400" dirty="0"/>
          </a:p>
          <a:p>
            <a:r>
              <a:rPr lang="en-GB" sz="2400" dirty="0"/>
              <a:t>Unless your paper is Gold open access with a Creative Commons licence, upload your accepted manuscript to RPS, on publication</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3241632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EB521-3D42-4D14-BC42-3A3E3AC6DFBF}"/>
              </a:ext>
            </a:extLst>
          </p:cNvPr>
          <p:cNvSpPr>
            <a:spLocks noGrp="1"/>
          </p:cNvSpPr>
          <p:nvPr>
            <p:ph type="title"/>
          </p:nvPr>
        </p:nvSpPr>
        <p:spPr/>
        <p:txBody>
          <a:bodyPr/>
          <a:lstStyle/>
          <a:p>
            <a:r>
              <a:rPr lang="en-GB" dirty="0"/>
              <a:t>UKRI-funded long-form outputs</a:t>
            </a:r>
          </a:p>
        </p:txBody>
      </p:sp>
      <p:sp>
        <p:nvSpPr>
          <p:cNvPr id="3" name="Content Placeholder 2">
            <a:extLst>
              <a:ext uri="{FF2B5EF4-FFF2-40B4-BE49-F238E27FC236}">
                <a16:creationId xmlns:a16="http://schemas.microsoft.com/office/drawing/2014/main" id="{5E3132F7-50F1-4BC6-8EE3-DF6BB9D98E15}"/>
              </a:ext>
            </a:extLst>
          </p:cNvPr>
          <p:cNvSpPr>
            <a:spLocks noGrp="1"/>
          </p:cNvSpPr>
          <p:nvPr>
            <p:ph idx="1"/>
          </p:nvPr>
        </p:nvSpPr>
        <p:spPr>
          <a:xfrm>
            <a:off x="838200" y="2267870"/>
            <a:ext cx="10515600" cy="4175167"/>
          </a:xfrm>
        </p:spPr>
        <p:txBody>
          <a:bodyPr/>
          <a:lstStyle/>
          <a:p>
            <a:r>
              <a:rPr lang="en-GB" sz="2400" dirty="0"/>
              <a:t>Open access no later than 12 months after publication under CC BY or another CC licence</a:t>
            </a:r>
          </a:p>
          <a:p>
            <a:pPr lvl="1">
              <a:buFont typeface="Arial" panose="020B0604020202020204" pitchFamily="34" charset="0"/>
              <a:buChar char="•"/>
            </a:pPr>
            <a:r>
              <a:rPr lang="en-GB" sz="2400" dirty="0"/>
              <a:t>monographs, book chapters and edited collections</a:t>
            </a:r>
          </a:p>
          <a:p>
            <a:pPr lvl="1">
              <a:buFont typeface="Arial" panose="020B0604020202020204" pitchFamily="34" charset="0"/>
              <a:buChar char="•"/>
            </a:pPr>
            <a:r>
              <a:rPr lang="en-GB" sz="2400" dirty="0"/>
              <a:t>acknowledging funding from  AHRC, BBSRC, EPSRC, ESRC, MRC, NERC, STFC, Innovate UK</a:t>
            </a:r>
          </a:p>
          <a:p>
            <a:pPr lvl="1">
              <a:buFont typeface="Arial" panose="020B0604020202020204" pitchFamily="34" charset="0"/>
              <a:buChar char="•"/>
            </a:pPr>
            <a:r>
              <a:rPr lang="en-GB" sz="2400" dirty="0"/>
              <a:t>published on or after 1 January 2024</a:t>
            </a:r>
          </a:p>
          <a:p>
            <a:r>
              <a:rPr lang="en-GB" sz="2400" dirty="0"/>
              <a:t>Third party materials may carry a more restrictive licence, or be exempted</a:t>
            </a:r>
          </a:p>
          <a:p>
            <a:r>
              <a:rPr lang="en-GB" sz="2400" dirty="0"/>
              <a:t>Out of scope: trade books, scholarly editions, exhibition catalogues, textbooks, fiction</a:t>
            </a:r>
          </a:p>
          <a:p>
            <a:r>
              <a:rPr lang="en-GB" sz="2400" dirty="0"/>
              <a:t>Some funding will be available for open access for long-form outputs</a:t>
            </a:r>
          </a:p>
          <a:p>
            <a:pPr lvl="1">
              <a:buFont typeface="Arial" panose="020B0604020202020204" pitchFamily="34" charset="0"/>
              <a:buChar char="•"/>
            </a:pPr>
            <a:endParaRPr lang="en-GB" sz="2400" dirty="0"/>
          </a:p>
          <a:p>
            <a:pPr lvl="1"/>
            <a:endParaRPr lang="en-GB" sz="1600" dirty="0"/>
          </a:p>
          <a:p>
            <a:endParaRPr lang="en-GB" sz="2400" dirty="0"/>
          </a:p>
        </p:txBody>
      </p:sp>
    </p:spTree>
    <p:extLst>
      <p:ext uri="{BB962C8B-B14F-4D97-AF65-F5344CB8AC3E}">
        <p14:creationId xmlns:p14="http://schemas.microsoft.com/office/powerpoint/2010/main" val="3630565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EB521-3D42-4D14-BC42-3A3E3AC6DFBF}"/>
              </a:ext>
            </a:extLst>
          </p:cNvPr>
          <p:cNvSpPr>
            <a:spLocks noGrp="1"/>
          </p:cNvSpPr>
          <p:nvPr>
            <p:ph type="title"/>
          </p:nvPr>
        </p:nvSpPr>
        <p:spPr/>
        <p:txBody>
          <a:bodyPr/>
          <a:lstStyle/>
          <a:p>
            <a:r>
              <a:rPr lang="en-GB" dirty="0"/>
              <a:t>UKRI-funded long-form outputs 2</a:t>
            </a:r>
          </a:p>
        </p:txBody>
      </p:sp>
      <p:sp>
        <p:nvSpPr>
          <p:cNvPr id="3" name="Content Placeholder 2">
            <a:extLst>
              <a:ext uri="{FF2B5EF4-FFF2-40B4-BE49-F238E27FC236}">
                <a16:creationId xmlns:a16="http://schemas.microsoft.com/office/drawing/2014/main" id="{5E3132F7-50F1-4BC6-8EE3-DF6BB9D98E15}"/>
              </a:ext>
            </a:extLst>
          </p:cNvPr>
          <p:cNvSpPr>
            <a:spLocks noGrp="1"/>
          </p:cNvSpPr>
          <p:nvPr>
            <p:ph idx="1"/>
          </p:nvPr>
        </p:nvSpPr>
        <p:spPr>
          <a:xfrm>
            <a:off x="838200" y="2496470"/>
            <a:ext cx="10515600" cy="4175167"/>
          </a:xfrm>
        </p:spPr>
        <p:txBody>
          <a:bodyPr/>
          <a:lstStyle/>
          <a:p>
            <a:pPr lvl="1">
              <a:buFont typeface="Arial" panose="020B0604020202020204" pitchFamily="34" charset="0"/>
              <a:buChar char="•"/>
            </a:pPr>
            <a:endParaRPr lang="en-GB" sz="2400" dirty="0"/>
          </a:p>
          <a:p>
            <a:pPr lvl="1"/>
            <a:endParaRPr lang="en-GB" sz="1600" dirty="0"/>
          </a:p>
          <a:p>
            <a:endParaRPr lang="en-GB" sz="2400" dirty="0"/>
          </a:p>
        </p:txBody>
      </p:sp>
      <p:sp>
        <p:nvSpPr>
          <p:cNvPr id="4" name="TextBox 3"/>
          <p:cNvSpPr txBox="1"/>
          <p:nvPr/>
        </p:nvSpPr>
        <p:spPr>
          <a:xfrm>
            <a:off x="854042" y="2036053"/>
            <a:ext cx="10511289" cy="5293757"/>
          </a:xfrm>
          <a:prstGeom prst="rect">
            <a:avLst/>
          </a:prstGeom>
          <a:noFill/>
        </p:spPr>
        <p:txBody>
          <a:bodyPr wrap="square" rtlCol="0">
            <a:spAutoFit/>
          </a:bodyPr>
          <a:lstStyle/>
          <a:p>
            <a:r>
              <a:rPr lang="en-US" sz="1900" b="1" dirty="0"/>
              <a:t>Definition of a monograph (including edited collections)</a:t>
            </a:r>
          </a:p>
          <a:p>
            <a:r>
              <a:rPr lang="en-US" sz="1900" dirty="0"/>
              <a:t>Monographs are defined in the policy as ‘a long-form publication which communicates an original contribution to academic scholarship on one topic or theme and is designed for a primarily academic audience… it may be written by one or more authors’.</a:t>
            </a:r>
          </a:p>
          <a:p>
            <a:endParaRPr lang="en-US" sz="1900" dirty="0"/>
          </a:p>
          <a:p>
            <a:r>
              <a:rPr lang="en-US" sz="1900" b="1" dirty="0"/>
              <a:t>Definition of a trade book</a:t>
            </a:r>
          </a:p>
          <a:p>
            <a:r>
              <a:rPr lang="en-US" sz="1900" dirty="0"/>
              <a:t>The decision of whether a book should be considered a trade book or an academic monograph, is at the discretion of the author and publisher. Trade books are defined in the policy as ‘an academic monograph rooted in original scholarship that has a broad public audience’. </a:t>
            </a:r>
          </a:p>
          <a:p>
            <a:endParaRPr lang="en-US" sz="1900" dirty="0"/>
          </a:p>
          <a:p>
            <a:r>
              <a:rPr lang="en-US" sz="1900" b="1" dirty="0"/>
              <a:t>Definition of scholarly editions</a:t>
            </a:r>
          </a:p>
          <a:p>
            <a:r>
              <a:rPr lang="en-US" sz="1900" dirty="0"/>
              <a:t>Defined as an edition of another author’s original work or body of works informed by critical evaluation of the sources (such as earlier manuscripts, texts, documents and letters), often with a scholarly introduction and explanatory notes or analysis on the text and/or original author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70823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EB521-3D42-4D14-BC42-3A3E3AC6DFBF}"/>
              </a:ext>
            </a:extLst>
          </p:cNvPr>
          <p:cNvSpPr>
            <a:spLocks noGrp="1"/>
          </p:cNvSpPr>
          <p:nvPr>
            <p:ph type="title"/>
          </p:nvPr>
        </p:nvSpPr>
        <p:spPr/>
        <p:txBody>
          <a:bodyPr/>
          <a:lstStyle/>
          <a:p>
            <a:r>
              <a:rPr lang="en-GB" dirty="0"/>
              <a:t>UKRI-funded long-form outputs 3</a:t>
            </a:r>
          </a:p>
        </p:txBody>
      </p:sp>
      <p:sp>
        <p:nvSpPr>
          <p:cNvPr id="3" name="Content Placeholder 2">
            <a:extLst>
              <a:ext uri="{FF2B5EF4-FFF2-40B4-BE49-F238E27FC236}">
                <a16:creationId xmlns:a16="http://schemas.microsoft.com/office/drawing/2014/main" id="{5E3132F7-50F1-4BC6-8EE3-DF6BB9D98E15}"/>
              </a:ext>
            </a:extLst>
          </p:cNvPr>
          <p:cNvSpPr>
            <a:spLocks noGrp="1"/>
          </p:cNvSpPr>
          <p:nvPr>
            <p:ph idx="1"/>
          </p:nvPr>
        </p:nvSpPr>
        <p:spPr>
          <a:xfrm>
            <a:off x="838200" y="2496470"/>
            <a:ext cx="10515600" cy="4175167"/>
          </a:xfrm>
        </p:spPr>
        <p:txBody>
          <a:bodyPr/>
          <a:lstStyle/>
          <a:p>
            <a:pPr lvl="1">
              <a:buFont typeface="Arial" panose="020B0604020202020204" pitchFamily="34" charset="0"/>
              <a:buChar char="•"/>
            </a:pPr>
            <a:endParaRPr lang="en-GB" sz="2400" dirty="0"/>
          </a:p>
          <a:p>
            <a:pPr lvl="1"/>
            <a:endParaRPr lang="en-GB" sz="1600" dirty="0"/>
          </a:p>
          <a:p>
            <a:endParaRPr lang="en-GB" sz="2400" dirty="0"/>
          </a:p>
        </p:txBody>
      </p:sp>
      <p:sp>
        <p:nvSpPr>
          <p:cNvPr id="4" name="TextBox 3"/>
          <p:cNvSpPr txBox="1"/>
          <p:nvPr/>
        </p:nvSpPr>
        <p:spPr>
          <a:xfrm>
            <a:off x="941636" y="2036053"/>
            <a:ext cx="10423695" cy="5278369"/>
          </a:xfrm>
          <a:prstGeom prst="rect">
            <a:avLst/>
          </a:prstGeom>
          <a:noFill/>
        </p:spPr>
        <p:txBody>
          <a:bodyPr wrap="square" rtlCol="0">
            <a:spAutoFit/>
          </a:bodyPr>
          <a:lstStyle/>
          <a:p>
            <a:r>
              <a:rPr lang="en-US" sz="1900" b="1" dirty="0"/>
              <a:t>Third-party rights </a:t>
            </a:r>
          </a:p>
          <a:p>
            <a:r>
              <a:rPr lang="en-US" sz="1900" dirty="0"/>
              <a:t>UKRI’s licensing requirements do not apply to any materials included within a long-form output that are provided by third-party copyright holders. Academic books published under a CC BY, or other Creative Commons </a:t>
            </a:r>
            <a:r>
              <a:rPr lang="en-US" sz="1900" dirty="0" err="1"/>
              <a:t>licence</a:t>
            </a:r>
            <a:r>
              <a:rPr lang="en-US" sz="1900" dirty="0"/>
              <a:t>, may include third-party materials (such as images, photographs, diagrams or maps) which are subject to a more restrictive </a:t>
            </a:r>
            <a:r>
              <a:rPr lang="en-US" sz="1900" dirty="0" err="1"/>
              <a:t>licence</a:t>
            </a:r>
            <a:r>
              <a:rPr lang="en-US" sz="1900" dirty="0"/>
              <a:t>. UKRI considers this approach compliant with its policy.</a:t>
            </a:r>
          </a:p>
          <a:p>
            <a:endParaRPr lang="en-US" sz="1900" dirty="0"/>
          </a:p>
          <a:p>
            <a:r>
              <a:rPr lang="en-US" sz="1900" b="1" dirty="0"/>
              <a:t>Third-party rights – exceptions</a:t>
            </a:r>
          </a:p>
          <a:p>
            <a:r>
              <a:rPr lang="en-US" sz="1900" dirty="0"/>
              <a:t>UKRI </a:t>
            </a:r>
            <a:r>
              <a:rPr lang="en-US" sz="1900" dirty="0" err="1"/>
              <a:t>recognises</a:t>
            </a:r>
            <a:r>
              <a:rPr lang="en-US" sz="1900" dirty="0"/>
              <a:t> that there may be some instances where permissions for reuse in an open access book cannot be obtained for all third-party images or other materials. Therefore, an exception to the policy may be applied when reuse permissions for third-party materials cannot be obtained and there is no suitable alternative option available to enable open access publication.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012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1390-A84C-48A2-ACB0-9F81748ADAB3}"/>
              </a:ext>
            </a:extLst>
          </p:cNvPr>
          <p:cNvSpPr>
            <a:spLocks noGrp="1"/>
          </p:cNvSpPr>
          <p:nvPr>
            <p:ph type="title"/>
          </p:nvPr>
        </p:nvSpPr>
        <p:spPr/>
        <p:txBody>
          <a:bodyPr/>
          <a:lstStyle/>
          <a:p>
            <a:r>
              <a:rPr lang="en-GB" dirty="0"/>
              <a:t>Key points</a:t>
            </a:r>
          </a:p>
        </p:txBody>
      </p:sp>
      <p:sp>
        <p:nvSpPr>
          <p:cNvPr id="3" name="Content Placeholder 2">
            <a:extLst>
              <a:ext uri="{FF2B5EF4-FFF2-40B4-BE49-F238E27FC236}">
                <a16:creationId xmlns:a16="http://schemas.microsoft.com/office/drawing/2014/main" id="{6C2257C3-476D-4E63-9D9D-E8B108B6113D}"/>
              </a:ext>
            </a:extLst>
          </p:cNvPr>
          <p:cNvSpPr>
            <a:spLocks noGrp="1"/>
          </p:cNvSpPr>
          <p:nvPr>
            <p:ph idx="1"/>
          </p:nvPr>
        </p:nvSpPr>
        <p:spPr>
          <a:xfrm>
            <a:off x="838199" y="2001795"/>
            <a:ext cx="10953307" cy="4673325"/>
          </a:xfrm>
        </p:spPr>
        <p:txBody>
          <a:bodyPr/>
          <a:lstStyle/>
          <a:p>
            <a:r>
              <a:rPr lang="en-GB" sz="2400" dirty="0"/>
              <a:t>Making publications OA</a:t>
            </a:r>
          </a:p>
          <a:p>
            <a:pPr lvl="1"/>
            <a:r>
              <a:rPr lang="en-GB" sz="2400" dirty="0"/>
              <a:t>Gold – fully OA journals, journals in UCL’s transformative agreements</a:t>
            </a:r>
          </a:p>
          <a:p>
            <a:pPr lvl="1"/>
            <a:r>
              <a:rPr lang="en-GB" sz="2400" dirty="0"/>
              <a:t>Green – RPS and UCL Discovery</a:t>
            </a:r>
          </a:p>
          <a:p>
            <a:r>
              <a:rPr lang="en-GB" sz="2400" dirty="0"/>
              <a:t>REF and UCL OA policies</a:t>
            </a:r>
          </a:p>
          <a:p>
            <a:r>
              <a:rPr lang="en-GB" sz="2400" dirty="0"/>
              <a:t>Research funders’ OA policies </a:t>
            </a:r>
          </a:p>
          <a:p>
            <a:r>
              <a:rPr lang="en-GB" sz="2400" dirty="0"/>
              <a:t>What authors need to do before submitting</a:t>
            </a:r>
          </a:p>
          <a:p>
            <a:r>
              <a:rPr lang="en-GB" sz="2400" dirty="0"/>
              <a:t>UCL’s </a:t>
            </a:r>
            <a:r>
              <a:rPr lang="en-GB" sz="2400" dirty="0">
                <a:hlinkClick r:id="rId2"/>
              </a:rPr>
              <a:t>UKRI/Wellcome open access webpages</a:t>
            </a:r>
            <a:endParaRPr lang="en-GB" sz="2400" dirty="0"/>
          </a:p>
          <a:p>
            <a:endParaRPr lang="en-GB" dirty="0"/>
          </a:p>
          <a:p>
            <a:pPr marL="457200" lvl="1" indent="0">
              <a:buNone/>
            </a:pPr>
            <a:endParaRPr lang="en-GB" dirty="0"/>
          </a:p>
        </p:txBody>
      </p:sp>
    </p:spTree>
    <p:extLst>
      <p:ext uri="{BB962C8B-B14F-4D97-AF65-F5344CB8AC3E}">
        <p14:creationId xmlns:p14="http://schemas.microsoft.com/office/powerpoint/2010/main" val="4185171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5BECC-A71B-4040-B884-EA6D165BFBE1}"/>
              </a:ext>
            </a:extLst>
          </p:cNvPr>
          <p:cNvSpPr>
            <a:spLocks noGrp="1"/>
          </p:cNvSpPr>
          <p:nvPr>
            <p:ph type="title"/>
          </p:nvPr>
        </p:nvSpPr>
        <p:spPr/>
        <p:txBody>
          <a:bodyPr/>
          <a:lstStyle/>
          <a:p>
            <a:r>
              <a:rPr lang="en-GB" dirty="0"/>
              <a:t>What is Gold open access?</a:t>
            </a:r>
          </a:p>
        </p:txBody>
      </p:sp>
      <p:sp>
        <p:nvSpPr>
          <p:cNvPr id="3" name="Content Placeholder 2">
            <a:extLst>
              <a:ext uri="{FF2B5EF4-FFF2-40B4-BE49-F238E27FC236}">
                <a16:creationId xmlns:a16="http://schemas.microsoft.com/office/drawing/2014/main" id="{9C6BE738-E57A-459D-8B19-97EE7647BB76}"/>
              </a:ext>
            </a:extLst>
          </p:cNvPr>
          <p:cNvSpPr>
            <a:spLocks noGrp="1"/>
          </p:cNvSpPr>
          <p:nvPr>
            <p:ph idx="1"/>
          </p:nvPr>
        </p:nvSpPr>
        <p:spPr>
          <a:xfrm>
            <a:off x="838199" y="2001795"/>
            <a:ext cx="10953307" cy="4771145"/>
          </a:xfrm>
        </p:spPr>
        <p:txBody>
          <a:bodyPr/>
          <a:lstStyle/>
          <a:p>
            <a:r>
              <a:rPr lang="en-GB" sz="2400" dirty="0"/>
              <a:t>OA on the journal/book website</a:t>
            </a:r>
          </a:p>
          <a:p>
            <a:r>
              <a:rPr lang="en-GB" sz="2400" dirty="0"/>
              <a:t>Re-use under Creative Commons licences</a:t>
            </a:r>
          </a:p>
          <a:p>
            <a:r>
              <a:rPr lang="en-GB" sz="2400" dirty="0"/>
              <a:t>Article/Book Processing Charges</a:t>
            </a:r>
          </a:p>
          <a:p>
            <a:r>
              <a:rPr lang="en-GB" sz="2400" dirty="0"/>
              <a:t>Fully OA journals and platforms: </a:t>
            </a:r>
            <a:r>
              <a:rPr lang="en-GB" sz="2400" dirty="0">
                <a:hlinkClick r:id="rId2"/>
              </a:rPr>
              <a:t>https://doaj.org/</a:t>
            </a:r>
            <a:r>
              <a:rPr lang="en-GB" sz="2400" dirty="0"/>
              <a:t> - e.g. MDPI, PLOS, BMC</a:t>
            </a:r>
          </a:p>
          <a:p>
            <a:pPr lvl="1"/>
            <a:r>
              <a:rPr lang="en-GB" sz="1600" dirty="0"/>
              <a:t>Central funding for UKRI, Wellcome, CRUK, BHF and unfunded papers</a:t>
            </a:r>
          </a:p>
          <a:p>
            <a:pPr lvl="1"/>
            <a:r>
              <a:rPr lang="en-GB" sz="1600"/>
              <a:t>MRC </a:t>
            </a:r>
            <a:r>
              <a:rPr lang="en-GB" sz="1600" dirty="0"/>
              <a:t>u</a:t>
            </a:r>
            <a:r>
              <a:rPr lang="en-GB" sz="1600"/>
              <a:t>nits </a:t>
            </a:r>
            <a:r>
              <a:rPr lang="en-GB" sz="1600" dirty="0"/>
              <a:t>pay the charges for fully OA journals unless another relevant grant is acknowledged</a:t>
            </a:r>
          </a:p>
          <a:p>
            <a:pPr lvl="1"/>
            <a:r>
              <a:rPr lang="en-GB" sz="1600" dirty="0"/>
              <a:t>Grant funding for NIHR, EC, ERC</a:t>
            </a:r>
          </a:p>
          <a:p>
            <a:pPr lvl="1"/>
            <a:r>
              <a:rPr lang="en-GB" sz="1600" dirty="0">
                <a:hlinkClick r:id="rId3"/>
              </a:rPr>
              <a:t>Funding information</a:t>
            </a:r>
            <a:endParaRPr lang="en-GB" sz="1600" dirty="0"/>
          </a:p>
          <a:p>
            <a:r>
              <a:rPr lang="en-GB" sz="2400" dirty="0"/>
              <a:t>UCL corresponding authors can publish Gold OA in subscription and fully OA journals in UCL’s </a:t>
            </a:r>
            <a:r>
              <a:rPr lang="en-GB" sz="2400" dirty="0">
                <a:hlinkClick r:id="rId4"/>
              </a:rPr>
              <a:t>transformative agreements </a:t>
            </a:r>
            <a:endParaRPr lang="en-GB" sz="2400" dirty="0"/>
          </a:p>
        </p:txBody>
      </p:sp>
    </p:spTree>
    <p:extLst>
      <p:ext uri="{BB962C8B-B14F-4D97-AF65-F5344CB8AC3E}">
        <p14:creationId xmlns:p14="http://schemas.microsoft.com/office/powerpoint/2010/main" val="86439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E26C3852-D700-EE46-DF3C-0116458B493F}"/>
              </a:ext>
            </a:extLst>
          </p:cNvPr>
          <p:cNvGrpSpPr/>
          <p:nvPr/>
        </p:nvGrpSpPr>
        <p:grpSpPr>
          <a:xfrm>
            <a:off x="1333041" y="446787"/>
            <a:ext cx="9493952" cy="6411212"/>
            <a:chOff x="1333041" y="446787"/>
            <a:chExt cx="9493952" cy="6411212"/>
          </a:xfrm>
        </p:grpSpPr>
        <p:pic>
          <p:nvPicPr>
            <p:cNvPr id="14" name="Picture 13" descr="Graphical user interface, text, application&#10;&#10;Description automatically generated">
              <a:extLst>
                <a:ext uri="{FF2B5EF4-FFF2-40B4-BE49-F238E27FC236}">
                  <a16:creationId xmlns:a16="http://schemas.microsoft.com/office/drawing/2014/main" id="{61875D18-006B-8A26-44A1-B21B4098550E}"/>
                </a:ext>
              </a:extLst>
            </p:cNvPr>
            <p:cNvPicPr>
              <a:picLocks noChangeAspect="1"/>
            </p:cNvPicPr>
            <p:nvPr/>
          </p:nvPicPr>
          <p:blipFill rotWithShape="1">
            <a:blip r:embed="rId2">
              <a:extLst>
                <a:ext uri="{28A0092B-C50C-407E-A947-70E740481C1C}">
                  <a14:useLocalDpi xmlns:a14="http://schemas.microsoft.com/office/drawing/2010/main" val="0"/>
                </a:ext>
              </a:extLst>
            </a:blip>
            <a:srcRect b="30534"/>
            <a:stretch/>
          </p:blipFill>
          <p:spPr>
            <a:xfrm>
              <a:off x="1333041" y="455766"/>
              <a:ext cx="8801592" cy="4448777"/>
            </a:xfrm>
            <a:prstGeom prst="rect">
              <a:avLst/>
            </a:prstGeom>
          </p:spPr>
        </p:pic>
        <p:sp>
          <p:nvSpPr>
            <p:cNvPr id="15" name="Oval 14">
              <a:extLst>
                <a:ext uri="{FF2B5EF4-FFF2-40B4-BE49-F238E27FC236}">
                  <a16:creationId xmlns:a16="http://schemas.microsoft.com/office/drawing/2014/main" id="{AC8F8503-50AC-A983-CDFE-9A0D0EC13067}"/>
                </a:ext>
              </a:extLst>
            </p:cNvPr>
            <p:cNvSpPr/>
            <p:nvPr/>
          </p:nvSpPr>
          <p:spPr>
            <a:xfrm>
              <a:off x="1597446" y="446787"/>
              <a:ext cx="1983036" cy="559823"/>
            </a:xfrm>
            <a:prstGeom prst="ellipse">
              <a:avLst/>
            </a:prstGeom>
            <a:noFill/>
            <a:ln w="476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7" name="Picture 16">
              <a:extLst>
                <a:ext uri="{FF2B5EF4-FFF2-40B4-BE49-F238E27FC236}">
                  <a16:creationId xmlns:a16="http://schemas.microsoft.com/office/drawing/2014/main" id="{16F72DF0-E681-DB9E-84FF-465AD0021E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007" y="4633661"/>
              <a:ext cx="9461986" cy="1079555"/>
            </a:xfrm>
            <a:prstGeom prst="rect">
              <a:avLst/>
            </a:prstGeom>
          </p:spPr>
        </p:pic>
        <p:pic>
          <p:nvPicPr>
            <p:cNvPr id="18" name="Picture 17" descr="Graphical user interface, text, application&#10;&#10;Description automatically generated">
              <a:extLst>
                <a:ext uri="{FF2B5EF4-FFF2-40B4-BE49-F238E27FC236}">
                  <a16:creationId xmlns:a16="http://schemas.microsoft.com/office/drawing/2014/main" id="{7908A1B4-75FF-698A-FE40-5C5155C8C2EF}"/>
                </a:ext>
              </a:extLst>
            </p:cNvPr>
            <p:cNvPicPr>
              <a:picLocks noChangeAspect="1"/>
            </p:cNvPicPr>
            <p:nvPr/>
          </p:nvPicPr>
          <p:blipFill rotWithShape="1">
            <a:blip r:embed="rId2">
              <a:extLst>
                <a:ext uri="{28A0092B-C50C-407E-A947-70E740481C1C}">
                  <a14:useLocalDpi xmlns:a14="http://schemas.microsoft.com/office/drawing/2010/main" val="0"/>
                </a:ext>
              </a:extLst>
            </a:blip>
            <a:srcRect t="80304"/>
            <a:stretch/>
          </p:blipFill>
          <p:spPr>
            <a:xfrm>
              <a:off x="1333041" y="5596568"/>
              <a:ext cx="8801592" cy="1261431"/>
            </a:xfrm>
            <a:prstGeom prst="rect">
              <a:avLst/>
            </a:prstGeom>
          </p:spPr>
        </p:pic>
      </p:grpSp>
      <p:sp>
        <p:nvSpPr>
          <p:cNvPr id="20" name="Rectangle 19">
            <a:extLst>
              <a:ext uri="{FF2B5EF4-FFF2-40B4-BE49-F238E27FC236}">
                <a16:creationId xmlns:a16="http://schemas.microsoft.com/office/drawing/2014/main" id="{8EF5A0CF-8D5A-ABAC-4338-43D20B543C0D}"/>
              </a:ext>
            </a:extLst>
          </p:cNvPr>
          <p:cNvSpPr/>
          <p:nvPr/>
        </p:nvSpPr>
        <p:spPr>
          <a:xfrm>
            <a:off x="1498294" y="4633661"/>
            <a:ext cx="9000781" cy="962907"/>
          </a:xfrm>
          <a:prstGeom prst="rect">
            <a:avLst/>
          </a:pr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8052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FBF6C-213B-4828-9C70-82373A9446DD}"/>
              </a:ext>
            </a:extLst>
          </p:cNvPr>
          <p:cNvSpPr>
            <a:spLocks noGrp="1"/>
          </p:cNvSpPr>
          <p:nvPr>
            <p:ph type="title"/>
          </p:nvPr>
        </p:nvSpPr>
        <p:spPr/>
        <p:txBody>
          <a:bodyPr/>
          <a:lstStyle/>
          <a:p>
            <a:r>
              <a:rPr lang="en-GB" dirty="0"/>
              <a:t>What is Green open access?</a:t>
            </a:r>
          </a:p>
        </p:txBody>
      </p:sp>
      <p:sp>
        <p:nvSpPr>
          <p:cNvPr id="3" name="Content Placeholder 2">
            <a:extLst>
              <a:ext uri="{FF2B5EF4-FFF2-40B4-BE49-F238E27FC236}">
                <a16:creationId xmlns:a16="http://schemas.microsoft.com/office/drawing/2014/main" id="{AA4037D7-9758-459B-8685-564DB45E1924}"/>
              </a:ext>
            </a:extLst>
          </p:cNvPr>
          <p:cNvSpPr>
            <a:spLocks noGrp="1"/>
          </p:cNvSpPr>
          <p:nvPr>
            <p:ph idx="1"/>
          </p:nvPr>
        </p:nvSpPr>
        <p:spPr>
          <a:xfrm>
            <a:off x="838200" y="2001795"/>
            <a:ext cx="10515600" cy="4175167"/>
          </a:xfrm>
        </p:spPr>
        <p:txBody>
          <a:bodyPr/>
          <a:lstStyle/>
          <a:p>
            <a:r>
              <a:rPr lang="en-GB" sz="2400" dirty="0"/>
              <a:t>Making research freely available in an OA repository</a:t>
            </a:r>
          </a:p>
          <a:p>
            <a:r>
              <a:rPr lang="en-GB" sz="2400" dirty="0"/>
              <a:t>Subscription journals and many book publishers allow this, currently after an embargo </a:t>
            </a:r>
          </a:p>
          <a:p>
            <a:r>
              <a:rPr lang="en-GB" sz="2400" dirty="0"/>
              <a:t>If your paper isn’t Gold open access, upload your accepted manuscript to RPS (and EPMC)</a:t>
            </a:r>
          </a:p>
          <a:p>
            <a:r>
              <a:rPr lang="en-GB" sz="2400" dirty="0"/>
              <a:t>UCL’s Open Access Team makes the accepted manuscript OA in UCL Discovery</a:t>
            </a:r>
          </a:p>
        </p:txBody>
      </p:sp>
    </p:spTree>
    <p:extLst>
      <p:ext uri="{BB962C8B-B14F-4D97-AF65-F5344CB8AC3E}">
        <p14:creationId xmlns:p14="http://schemas.microsoft.com/office/powerpoint/2010/main" val="374183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3DC0A-3B8A-E9E4-A76A-DD2B60E04D3A}"/>
              </a:ext>
            </a:extLst>
          </p:cNvPr>
          <p:cNvSpPr>
            <a:spLocks noGrp="1"/>
          </p:cNvSpPr>
          <p:nvPr>
            <p:ph type="title"/>
          </p:nvPr>
        </p:nvSpPr>
        <p:spPr>
          <a:xfrm>
            <a:off x="846972" y="1080000"/>
            <a:ext cx="11345027" cy="690671"/>
          </a:xfrm>
        </p:spPr>
        <p:txBody>
          <a:bodyPr/>
          <a:lstStyle/>
          <a:p>
            <a:r>
              <a:rPr lang="en-GB" dirty="0"/>
              <a:t>What does UCL require?</a:t>
            </a:r>
          </a:p>
        </p:txBody>
      </p:sp>
      <p:sp>
        <p:nvSpPr>
          <p:cNvPr id="3" name="Content Placeholder 2">
            <a:extLst>
              <a:ext uri="{FF2B5EF4-FFF2-40B4-BE49-F238E27FC236}">
                <a16:creationId xmlns:a16="http://schemas.microsoft.com/office/drawing/2014/main" id="{6A811D61-3A54-C858-6425-A6653BDCB892}"/>
              </a:ext>
            </a:extLst>
          </p:cNvPr>
          <p:cNvSpPr>
            <a:spLocks noGrp="1"/>
          </p:cNvSpPr>
          <p:nvPr>
            <p:ph idx="1"/>
          </p:nvPr>
        </p:nvSpPr>
        <p:spPr>
          <a:xfrm>
            <a:off x="838199" y="2001795"/>
            <a:ext cx="11102163" cy="4686084"/>
          </a:xfrm>
        </p:spPr>
        <p:txBody>
          <a:bodyPr/>
          <a:lstStyle/>
          <a:p>
            <a:r>
              <a:rPr lang="en-GB" sz="2400" dirty="0"/>
              <a:t>Authors much record outputs in UCL’s Research Publications Service (RPS)</a:t>
            </a:r>
          </a:p>
          <a:p>
            <a:r>
              <a:rPr lang="en-GB" sz="2400" dirty="0"/>
              <a:t>For papers that aren’t Gold open access, upload your accepted manuscript to RPS, on publication</a:t>
            </a:r>
          </a:p>
          <a:p>
            <a:r>
              <a:rPr lang="en-GB" sz="2400" dirty="0"/>
              <a:t>Papers are made open access in UCL Discovery after the publisher’s embargo period</a:t>
            </a:r>
          </a:p>
          <a:p>
            <a:r>
              <a:rPr lang="en-GB" sz="2400" dirty="0"/>
              <a:t>Make sure that you maintain your list of publications in RPS, regularly reviewing suggestions and claiming or rejecting publications, and uploading your accepted manuscripts</a:t>
            </a:r>
          </a:p>
          <a:p>
            <a:r>
              <a:rPr lang="en-GB" sz="2400" dirty="0">
                <a:hlinkClick r:id="rId2"/>
              </a:rPr>
              <a:t>Quick guide</a:t>
            </a:r>
            <a:endParaRPr lang="en-GB" sz="2400" dirty="0"/>
          </a:p>
          <a:p>
            <a:r>
              <a:rPr lang="en-GB" sz="2400" dirty="0">
                <a:hlinkClick r:id="rId3"/>
              </a:rPr>
              <a:t>How to use RPS</a:t>
            </a:r>
            <a:endParaRPr lang="en-GB" sz="2400" dirty="0"/>
          </a:p>
        </p:txBody>
      </p:sp>
    </p:spTree>
    <p:extLst>
      <p:ext uri="{BB962C8B-B14F-4D97-AF65-F5344CB8AC3E}">
        <p14:creationId xmlns:p14="http://schemas.microsoft.com/office/powerpoint/2010/main" val="284286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3675D-3A36-4019-8E18-B7C3C8A75140}"/>
              </a:ext>
            </a:extLst>
          </p:cNvPr>
          <p:cNvSpPr>
            <a:spLocks noGrp="1"/>
          </p:cNvSpPr>
          <p:nvPr>
            <p:ph type="title"/>
          </p:nvPr>
        </p:nvSpPr>
        <p:spPr/>
        <p:txBody>
          <a:bodyPr/>
          <a:lstStyle/>
          <a:p>
            <a:r>
              <a:rPr lang="en-GB" dirty="0"/>
              <a:t>Do any other policies affect me?</a:t>
            </a:r>
          </a:p>
        </p:txBody>
      </p:sp>
      <p:sp>
        <p:nvSpPr>
          <p:cNvPr id="3" name="Content Placeholder 2">
            <a:extLst>
              <a:ext uri="{FF2B5EF4-FFF2-40B4-BE49-F238E27FC236}">
                <a16:creationId xmlns:a16="http://schemas.microsoft.com/office/drawing/2014/main" id="{81C7B28E-B3B3-4171-84E3-22CEA4B40099}"/>
              </a:ext>
            </a:extLst>
          </p:cNvPr>
          <p:cNvSpPr>
            <a:spLocks noGrp="1"/>
          </p:cNvSpPr>
          <p:nvPr>
            <p:ph idx="1"/>
          </p:nvPr>
        </p:nvSpPr>
        <p:spPr>
          <a:xfrm>
            <a:off x="846974" y="1936481"/>
            <a:ext cx="10115194" cy="4769119"/>
          </a:xfrm>
        </p:spPr>
        <p:txBody>
          <a:bodyPr/>
          <a:lstStyle/>
          <a:p>
            <a:r>
              <a:rPr lang="en-GB" sz="2400" dirty="0"/>
              <a:t>Where you choose to publish, and how you make your paper open access, will depend on your funder’s policy</a:t>
            </a:r>
          </a:p>
          <a:p>
            <a:r>
              <a:rPr lang="en-GB" sz="2400" dirty="0"/>
              <a:t>UKRI, Wellcome, EC, CRUK and NIHR require open access on publication, under the CC BY licence</a:t>
            </a:r>
          </a:p>
          <a:p>
            <a:r>
              <a:rPr lang="en-GB" sz="2400" dirty="0"/>
              <a:t>Embargoes on Green open access are not permitted</a:t>
            </a:r>
          </a:p>
          <a:p>
            <a:r>
              <a:rPr lang="en-GB" sz="2400" dirty="0">
                <a:hlinkClick r:id="rId3"/>
              </a:rPr>
              <a:t>Funders’ open access policies</a:t>
            </a:r>
            <a:endParaRPr lang="en-GB" sz="2400" dirty="0"/>
          </a:p>
        </p:txBody>
      </p:sp>
    </p:spTree>
    <p:extLst>
      <p:ext uri="{BB962C8B-B14F-4D97-AF65-F5344CB8AC3E}">
        <p14:creationId xmlns:p14="http://schemas.microsoft.com/office/powerpoint/2010/main" val="523589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5295D-40E2-4104-B9F7-DD0AAC88FC1F}"/>
              </a:ext>
            </a:extLst>
          </p:cNvPr>
          <p:cNvSpPr>
            <a:spLocks noGrp="1"/>
          </p:cNvSpPr>
          <p:nvPr>
            <p:ph type="title"/>
          </p:nvPr>
        </p:nvSpPr>
        <p:spPr>
          <a:xfrm>
            <a:off x="846972" y="1080000"/>
            <a:ext cx="11529325" cy="690671"/>
          </a:xfrm>
        </p:spPr>
        <p:txBody>
          <a:bodyPr/>
          <a:lstStyle/>
          <a:p>
            <a:r>
              <a:rPr lang="en-GB" dirty="0"/>
              <a:t>Where can I publish (UKRI/Wellcome)?</a:t>
            </a:r>
          </a:p>
        </p:txBody>
      </p:sp>
      <p:sp>
        <p:nvSpPr>
          <p:cNvPr id="3" name="Content Placeholder 2">
            <a:extLst>
              <a:ext uri="{FF2B5EF4-FFF2-40B4-BE49-F238E27FC236}">
                <a16:creationId xmlns:a16="http://schemas.microsoft.com/office/drawing/2014/main" id="{8A445934-F968-4690-9C05-C1413DF68A31}"/>
              </a:ext>
            </a:extLst>
          </p:cNvPr>
          <p:cNvSpPr>
            <a:spLocks noGrp="1"/>
          </p:cNvSpPr>
          <p:nvPr>
            <p:ph idx="1"/>
          </p:nvPr>
        </p:nvSpPr>
        <p:spPr>
          <a:xfrm>
            <a:off x="846972" y="2301679"/>
            <a:ext cx="10641378" cy="4556321"/>
          </a:xfrm>
        </p:spPr>
        <p:txBody>
          <a:bodyPr/>
          <a:lstStyle/>
          <a:p>
            <a:pPr marL="457200" indent="-457200">
              <a:buFont typeface="+mj-lt"/>
              <a:buAutoNum type="arabicPeriod"/>
            </a:pPr>
            <a:r>
              <a:rPr lang="en-GB" sz="2400" b="1" dirty="0"/>
              <a:t>Fully open access journals </a:t>
            </a:r>
            <a:r>
              <a:rPr lang="en-GB" sz="2400" dirty="0">
                <a:hlinkClick r:id="rId3"/>
              </a:rPr>
              <a:t>https://doaj.org/</a:t>
            </a:r>
            <a:r>
              <a:rPr lang="en-GB" sz="2400" dirty="0"/>
              <a:t> (Gold) </a:t>
            </a:r>
          </a:p>
          <a:p>
            <a:pPr marL="457200" indent="-457200">
              <a:buFont typeface="+mj-lt"/>
              <a:buAutoNum type="arabicPeriod"/>
            </a:pPr>
            <a:r>
              <a:rPr lang="en-GB" sz="2400" b="1" dirty="0"/>
              <a:t>Hybrid (subscription) journals in transformative agreements </a:t>
            </a:r>
            <a:r>
              <a:rPr lang="en-GB" sz="2400" dirty="0"/>
              <a:t>(Gold)</a:t>
            </a:r>
            <a:endParaRPr lang="en-GB" sz="2000" dirty="0"/>
          </a:p>
          <a:p>
            <a:pPr marL="0" indent="0">
              <a:buNone/>
            </a:pPr>
            <a:r>
              <a:rPr lang="en-GB" sz="2000" b="1" dirty="0"/>
              <a:t>	</a:t>
            </a:r>
            <a:r>
              <a:rPr lang="en-GB" sz="2400" dirty="0"/>
              <a:t>See </a:t>
            </a:r>
            <a:r>
              <a:rPr lang="en-GB" sz="2400" dirty="0">
                <a:hlinkClick r:id="rId4"/>
              </a:rPr>
              <a:t>journals, agreements and eligibility criteria</a:t>
            </a:r>
            <a:endParaRPr lang="en-GB" sz="2400" dirty="0"/>
          </a:p>
          <a:p>
            <a:pPr marL="457200" indent="-457200">
              <a:buFont typeface="+mj-lt"/>
              <a:buAutoNum type="arabicPeriod" startAt="3"/>
            </a:pPr>
            <a:r>
              <a:rPr lang="en-GB" sz="2400" b="1" dirty="0"/>
              <a:t>Hybrid (subscription) journals NOT in transformative agreements </a:t>
            </a:r>
            <a:r>
              <a:rPr lang="en-GB" sz="2400" dirty="0"/>
              <a:t>(Green) </a:t>
            </a:r>
            <a:r>
              <a:rPr lang="en-GB" sz="2400" b="1" dirty="0"/>
              <a:t>that allow immediate OA to the accepted manuscript under CC BY </a:t>
            </a:r>
            <a:br>
              <a:rPr lang="en-GB" sz="2400" dirty="0"/>
            </a:br>
            <a:r>
              <a:rPr lang="en-GB" sz="2400" dirty="0"/>
              <a:t>(e.g. Science, ACM, Royal Society)</a:t>
            </a:r>
          </a:p>
          <a:p>
            <a:pPr marL="457200" lvl="1" indent="0">
              <a:buNone/>
            </a:pPr>
            <a:r>
              <a:rPr lang="en-GB" sz="2400" dirty="0"/>
              <a:t>For these journals, upload to RPS on publication</a:t>
            </a:r>
            <a:br>
              <a:rPr lang="en-GB" sz="2400" dirty="0"/>
            </a:br>
            <a:r>
              <a:rPr lang="en-GB" sz="2400" dirty="0"/>
              <a:t>Also upload MRC- and BBSRC-funded papers to Europe PubMed Central</a:t>
            </a:r>
          </a:p>
        </p:txBody>
      </p:sp>
    </p:spTree>
    <p:extLst>
      <p:ext uri="{BB962C8B-B14F-4D97-AF65-F5344CB8AC3E}">
        <p14:creationId xmlns:p14="http://schemas.microsoft.com/office/powerpoint/2010/main" val="1289741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3A98-10EA-4166-B735-455E8F84D129}"/>
              </a:ext>
            </a:extLst>
          </p:cNvPr>
          <p:cNvSpPr>
            <a:spLocks noGrp="1"/>
          </p:cNvSpPr>
          <p:nvPr>
            <p:ph type="title"/>
          </p:nvPr>
        </p:nvSpPr>
        <p:spPr>
          <a:xfrm>
            <a:off x="846972" y="1080000"/>
            <a:ext cx="11156959" cy="1439916"/>
          </a:xfrm>
        </p:spPr>
        <p:txBody>
          <a:bodyPr/>
          <a:lstStyle/>
          <a:p>
            <a:r>
              <a:rPr lang="en-GB" dirty="0"/>
              <a:t>How can I publish in a non-compliant journal (UKRI/Wellcome)?</a:t>
            </a:r>
          </a:p>
        </p:txBody>
      </p:sp>
      <p:sp>
        <p:nvSpPr>
          <p:cNvPr id="3" name="Content Placeholder 2">
            <a:extLst>
              <a:ext uri="{FF2B5EF4-FFF2-40B4-BE49-F238E27FC236}">
                <a16:creationId xmlns:a16="http://schemas.microsoft.com/office/drawing/2014/main" id="{FCA89837-EB73-461D-AF4F-9B89578EEB12}"/>
              </a:ext>
            </a:extLst>
          </p:cNvPr>
          <p:cNvSpPr>
            <a:spLocks noGrp="1"/>
          </p:cNvSpPr>
          <p:nvPr>
            <p:ph idx="1"/>
          </p:nvPr>
        </p:nvSpPr>
        <p:spPr>
          <a:xfrm>
            <a:off x="846972" y="2822939"/>
            <a:ext cx="10551130" cy="4563913"/>
          </a:xfrm>
        </p:spPr>
        <p:txBody>
          <a:bodyPr/>
          <a:lstStyle/>
          <a:p>
            <a:pPr marL="457200" indent="-457200">
              <a:buFont typeface="+mj-lt"/>
              <a:buAutoNum type="arabicPeriod"/>
            </a:pPr>
            <a:r>
              <a:rPr lang="en-GB" sz="2400" dirty="0"/>
              <a:t>Include the UKRI/Wellcome </a:t>
            </a:r>
            <a:r>
              <a:rPr lang="en-GB" sz="2400" dirty="0">
                <a:hlinkClick r:id="rId3"/>
              </a:rPr>
              <a:t>submission statement </a:t>
            </a:r>
            <a:r>
              <a:rPr lang="en-GB" sz="2400" dirty="0"/>
              <a:t>in all submissions, covering letters and funding acknowledgements. </a:t>
            </a:r>
          </a:p>
          <a:p>
            <a:pPr marL="457200" indent="-457200">
              <a:buFont typeface="+mj-lt"/>
              <a:buAutoNum type="arabicPeriod"/>
            </a:pPr>
            <a:r>
              <a:rPr lang="en-GB" sz="2400" dirty="0"/>
              <a:t>Before submission, ask the journal to allow you to make the accepted manuscript open access on publication, in a repository, under the CC BY licence (Green open access)</a:t>
            </a:r>
          </a:p>
          <a:p>
            <a:pPr marL="457200" indent="-457200">
              <a:buFont typeface="+mj-lt"/>
              <a:buAutoNum type="arabicPeriod"/>
            </a:pPr>
            <a:r>
              <a:rPr lang="en-GB" sz="2400" dirty="0"/>
              <a:t>Upload your final accepted manuscript to RPS on publication - and also, for MRC- and BBSRC-funded papers, to Europe PubMed Central</a:t>
            </a:r>
          </a:p>
          <a:p>
            <a:pPr marL="457200" indent="-457200">
              <a:buFont typeface="+mj-lt"/>
              <a:buAutoNum type="arabicPeriod"/>
            </a:pPr>
            <a:endParaRPr lang="en-GB" sz="2400" dirty="0"/>
          </a:p>
          <a:p>
            <a:pPr marL="0" indent="0">
              <a:buNone/>
            </a:pPr>
            <a:r>
              <a:rPr lang="en-GB" sz="2400" dirty="0">
                <a:solidFill>
                  <a:schemeClr val="accent4"/>
                </a:solidFill>
              </a:rPr>
              <a:t>	</a:t>
            </a:r>
            <a:endParaRPr lang="en-GB" sz="2400" dirty="0"/>
          </a:p>
        </p:txBody>
      </p:sp>
    </p:spTree>
    <p:extLst>
      <p:ext uri="{BB962C8B-B14F-4D97-AF65-F5344CB8AC3E}">
        <p14:creationId xmlns:p14="http://schemas.microsoft.com/office/powerpoint/2010/main" val="2890126901"/>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44546A"/>
      </a:dk2>
      <a:lt2>
        <a:srgbClr val="E7E6E6"/>
      </a:lt2>
      <a:accent1>
        <a:srgbClr val="A4DBE8"/>
      </a:accent1>
      <a:accent2>
        <a:srgbClr val="0097A9"/>
      </a:accent2>
      <a:accent3>
        <a:srgbClr val="D6D2C4"/>
      </a:accent3>
      <a:accent4>
        <a:srgbClr val="AC145A"/>
      </a:accent4>
      <a:accent5>
        <a:srgbClr val="BBC592"/>
      </a:accent5>
      <a:accent6>
        <a:srgbClr val="F6BE00"/>
      </a:accent6>
      <a:hlink>
        <a:srgbClr val="AC145A"/>
      </a:hlink>
      <a:folHlink>
        <a:srgbClr val="0097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brary-services-template-yellow" id="{1E4EDF8E-6959-4744-A9DD-76CFD00301E6}" vid="{88161BB0-B71C-46A2-A5B9-16973D39DB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8E4A01379C2446AABC7C82B5882FA3" ma:contentTypeVersion="13" ma:contentTypeDescription="Create a new document." ma:contentTypeScope="" ma:versionID="8d114569c714a15d4ea7b0ccfce8a25b">
  <xsd:schema xmlns:xsd="http://www.w3.org/2001/XMLSchema" xmlns:xs="http://www.w3.org/2001/XMLSchema" xmlns:p="http://schemas.microsoft.com/office/2006/metadata/properties" xmlns:ns3="45e9039d-7eb8-452d-98b8-d9df45f3ce9b" xmlns:ns4="dc7e27e4-6462-4b4f-bca0-d76b443100af" targetNamespace="http://schemas.microsoft.com/office/2006/metadata/properties" ma:root="true" ma:fieldsID="3d49cc6fcab2fb1489b15f93289dbdb8" ns3:_="" ns4:_="">
    <xsd:import namespace="45e9039d-7eb8-452d-98b8-d9df45f3ce9b"/>
    <xsd:import namespace="dc7e27e4-6462-4b4f-bca0-d76b443100a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AutoKeyPoints" minOccurs="0"/>
                <xsd:element ref="ns4:MediaServiceKeyPoints" minOccurs="0"/>
                <xsd:element ref="ns4:MediaServiceOCR" minOccurs="0"/>
                <xsd:element ref="ns4:MediaServiceDateTake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e9039d-7eb8-452d-98b8-d9df45f3ce9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7e27e4-6462-4b4f-bca0-d76b443100a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82B0AD-B958-47AD-A3CA-E0783249CE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e9039d-7eb8-452d-98b8-d9df45f3ce9b"/>
    <ds:schemaRef ds:uri="dc7e27e4-6462-4b4f-bca0-d76b443100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74409B8-AAA6-4659-A1D8-5A00E33E7AF8}">
  <ds:schemaRef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http://purl.org/dc/terms/"/>
    <ds:schemaRef ds:uri="dc7e27e4-6462-4b4f-bca0-d76b443100af"/>
    <ds:schemaRef ds:uri="http://schemas.openxmlformats.org/package/2006/metadata/core-properties"/>
    <ds:schemaRef ds:uri="45e9039d-7eb8-452d-98b8-d9df45f3ce9b"/>
    <ds:schemaRef ds:uri="http://schemas.microsoft.com/office/2006/metadata/properties"/>
  </ds:schemaRefs>
</ds:datastoreItem>
</file>

<file path=customXml/itemProps3.xml><?xml version="1.0" encoding="utf-8"?>
<ds:datastoreItem xmlns:ds="http://schemas.openxmlformats.org/officeDocument/2006/customXml" ds:itemID="{7C7EB7A3-57E3-4C3A-997C-1D502008E1C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Open access UKRI_Wellcome_REF autumn 21</Template>
  <TotalTime>2786</TotalTime>
  <Words>1047</Words>
  <Application>Microsoft Office PowerPoint</Application>
  <PresentationFormat>Widescreen</PresentationFormat>
  <Paragraphs>96</Paragraphs>
  <Slides>13</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Open access briefing</vt:lpstr>
      <vt:lpstr>Key points</vt:lpstr>
      <vt:lpstr>What is Gold open access?</vt:lpstr>
      <vt:lpstr>PowerPoint Presentation</vt:lpstr>
      <vt:lpstr>What is Green open access?</vt:lpstr>
      <vt:lpstr>What does UCL require?</vt:lpstr>
      <vt:lpstr>Do any other policies affect me?</vt:lpstr>
      <vt:lpstr>Where can I publish (UKRI/Wellcome)?</vt:lpstr>
      <vt:lpstr>How can I publish in a non-compliant journal (UKRI/Wellcome)?</vt:lpstr>
      <vt:lpstr>What do I need to do/know now?</vt:lpstr>
      <vt:lpstr>UKRI-funded long-form outputs</vt:lpstr>
      <vt:lpstr>UKRI-funded long-form outputs 2</vt:lpstr>
      <vt:lpstr>UKRI-funded long-form outputs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access briefing</dc:title>
  <dc:creator>Sharp, Catherine</dc:creator>
  <cp:lastModifiedBy>Catherine Sharp</cp:lastModifiedBy>
  <cp:revision>61</cp:revision>
  <dcterms:created xsi:type="dcterms:W3CDTF">2021-09-08T17:26:36Z</dcterms:created>
  <dcterms:modified xsi:type="dcterms:W3CDTF">2023-01-26T10:50:22Z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0x010100058E4A01379C2446AABC7C82B5882FA3</vt:lpwstr>
  </property>
</Properties>
</file>