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4"/>
  </p:sldMasterIdLst>
  <p:notesMasterIdLst>
    <p:notesMasterId r:id="rId14"/>
  </p:notesMasterIdLst>
  <p:sldIdLst>
    <p:sldId id="256" r:id="rId5"/>
    <p:sldId id="275" r:id="rId6"/>
    <p:sldId id="257" r:id="rId7"/>
    <p:sldId id="281" r:id="rId8"/>
    <p:sldId id="265" r:id="rId9"/>
    <p:sldId id="271" r:id="rId10"/>
    <p:sldId id="266" r:id="rId11"/>
    <p:sldId id="267" r:id="rId12"/>
    <p:sldId id="283" r:id="rId13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0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5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2EA33616-6C58-403A-899C-3B7D55F71B27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050" dirty="0"/>
            <a:t>Rebecca Edwards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050" dirty="0"/>
        </a:p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1" dirty="0"/>
            <a:t>Director of </a:t>
          </a:r>
          <a:r>
            <a:rPr lang="en-GB" sz="1050" b="1" dirty="0"/>
            <a:t>Employee Relations, Planning and Policy</a:t>
          </a:r>
          <a:endParaRPr lang="en-US" sz="1050" b="1" dirty="0"/>
        </a:p>
      </dgm:t>
    </dgm:pt>
    <dgm:pt modelId="{D5F52E3B-7BE2-4E80-90FF-8306A17CFF8A}" type="parTrans" cxnId="{B5368AB3-6A09-4986-8A56-83DA555636EB}">
      <dgm:prSet/>
      <dgm:spPr/>
      <dgm:t>
        <a:bodyPr/>
        <a:lstStyle/>
        <a:p>
          <a:endParaRPr lang="en-US" sz="1050"/>
        </a:p>
      </dgm:t>
    </dgm:pt>
    <dgm:pt modelId="{163CC27F-84E5-444B-8EA9-ABC32484E352}" type="sibTrans" cxnId="{B5368AB3-6A09-4986-8A56-83DA555636EB}">
      <dgm:prSet/>
      <dgm:spPr/>
      <dgm:t>
        <a:bodyPr/>
        <a:lstStyle/>
        <a:p>
          <a:endParaRPr lang="en-US" sz="1050"/>
        </a:p>
      </dgm:t>
    </dgm:pt>
    <dgm:pt modelId="{3B53E456-8BA6-465D-8ADC-9658B35E655A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dirty="0"/>
            <a:t>Joanna Ryan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050" b="1" dirty="0"/>
            <a:t>Head of Employee Relations</a:t>
          </a:r>
        </a:p>
      </dgm:t>
    </dgm:pt>
    <dgm:pt modelId="{320CB068-C125-414C-A477-15AEFCD0F53F}" type="parTrans" cxnId="{FACE276D-8E05-4270-A551-5EEB586A229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050"/>
        </a:p>
      </dgm:t>
    </dgm:pt>
    <dgm:pt modelId="{5A0196A9-6784-4CAD-AB14-B1B33B5AF7B6}" type="sibTrans" cxnId="{FACE276D-8E05-4270-A551-5EEB586A2299}">
      <dgm:prSet/>
      <dgm:spPr/>
      <dgm:t>
        <a:bodyPr/>
        <a:lstStyle/>
        <a:p>
          <a:endParaRPr lang="en-US" sz="1050"/>
        </a:p>
      </dgm:t>
    </dgm:pt>
    <dgm:pt modelId="{79BBE6B9-7999-4E01-B1B6-DE7A4DB6C78D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0" dirty="0"/>
            <a:t>Vacant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050" b="1" dirty="0"/>
            <a:t>Employee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050" b="1" dirty="0"/>
            <a:t>Relations Manager</a:t>
          </a:r>
        </a:p>
      </dgm:t>
    </dgm:pt>
    <dgm:pt modelId="{5AA14C41-ECD9-4817-B59C-467A5F9645FF}" type="parTrans" cxnId="{192D17B2-C545-464F-8760-033B03629CE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050"/>
        </a:p>
      </dgm:t>
    </dgm:pt>
    <dgm:pt modelId="{D5623711-371D-45BC-92CA-448F136FF7AA}" type="sibTrans" cxnId="{192D17B2-C545-464F-8760-033B03629CE7}">
      <dgm:prSet/>
      <dgm:spPr/>
      <dgm:t>
        <a:bodyPr/>
        <a:lstStyle/>
        <a:p>
          <a:endParaRPr lang="en-US" sz="1050"/>
        </a:p>
      </dgm:t>
    </dgm:pt>
    <dgm:pt modelId="{1DBD426D-502B-4D29-A225-F7336535F6B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dirty="0"/>
            <a:t>Niamh Davies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050" b="1" dirty="0"/>
            <a:t>Employee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050" b="1" dirty="0"/>
            <a:t>Relations Manager</a:t>
          </a:r>
        </a:p>
      </dgm:t>
    </dgm:pt>
    <dgm:pt modelId="{A5A545F5-E6EE-45EC-AE25-5A49F638FF66}" type="parTrans" cxnId="{29464B5A-5378-4AC9-BB53-E683A95213B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050"/>
        </a:p>
      </dgm:t>
    </dgm:pt>
    <dgm:pt modelId="{4909CA93-D5A4-4043-BB87-DFFF703749B9}" type="sibTrans" cxnId="{29464B5A-5378-4AC9-BB53-E683A95213B3}">
      <dgm:prSet/>
      <dgm:spPr/>
      <dgm:t>
        <a:bodyPr/>
        <a:lstStyle/>
        <a:p>
          <a:endParaRPr lang="en-US" sz="1050"/>
        </a:p>
      </dgm:t>
    </dgm:pt>
    <dgm:pt modelId="{20583D86-187B-47D9-A13A-2E6F0D4738CE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0" dirty="0"/>
            <a:t>Saima Allee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050" b="1" dirty="0"/>
            <a:t>Employee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050" b="1" dirty="0"/>
            <a:t>Relations Manager</a:t>
          </a:r>
        </a:p>
      </dgm:t>
    </dgm:pt>
    <dgm:pt modelId="{73EC6EA3-378E-4CB0-A884-62336AC2CD89}" type="parTrans" cxnId="{3E719B2E-4D17-4D25-AE36-3978F3AEE2F0}">
      <dgm:prSet/>
      <dgm:spPr/>
      <dgm:t>
        <a:bodyPr/>
        <a:lstStyle/>
        <a:p>
          <a:endParaRPr lang="en-GB" sz="1050"/>
        </a:p>
      </dgm:t>
    </dgm:pt>
    <dgm:pt modelId="{5F5BF88B-A4A9-48AE-8761-2B2704324DA0}" type="sibTrans" cxnId="{3E719B2E-4D17-4D25-AE36-3978F3AEE2F0}">
      <dgm:prSet/>
      <dgm:spPr/>
      <dgm:t>
        <a:bodyPr/>
        <a:lstStyle/>
        <a:p>
          <a:endParaRPr lang="en-GB" sz="1050"/>
        </a:p>
      </dgm:t>
    </dgm:pt>
    <dgm:pt modelId="{51FEBBAE-8A96-4AD0-BD24-5175C6C0AB45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0" dirty="0"/>
            <a:t>Polly Turner (Mat Leave from 21</a:t>
          </a:r>
          <a:r>
            <a:rPr lang="en-US" sz="1050" b="0" baseline="30000" dirty="0"/>
            <a:t>st</a:t>
          </a:r>
          <a:r>
            <a:rPr lang="en-US" sz="1050" b="0" dirty="0"/>
            <a:t> July 2024)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0" dirty="0"/>
            <a:t>Oluwadunni (Dunni) Kuforiji (Mat Cover)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050" b="1" dirty="0"/>
            <a:t>Employee Relations Administrator</a:t>
          </a:r>
        </a:p>
      </dgm:t>
    </dgm:pt>
    <dgm:pt modelId="{5AE063A3-9C33-494A-8E7C-0372299DE80E}" type="parTrans" cxnId="{EB00CE4F-0CFA-4E2C-A44C-4EB382426F9C}">
      <dgm:prSet/>
      <dgm:spPr/>
      <dgm:t>
        <a:bodyPr/>
        <a:lstStyle/>
        <a:p>
          <a:endParaRPr lang="en-GB" sz="1050"/>
        </a:p>
      </dgm:t>
    </dgm:pt>
    <dgm:pt modelId="{D84E87B6-B23F-4BF5-B34E-D38A049DFA6A}" type="sibTrans" cxnId="{EB00CE4F-0CFA-4E2C-A44C-4EB382426F9C}">
      <dgm:prSet/>
      <dgm:spPr/>
      <dgm:t>
        <a:bodyPr/>
        <a:lstStyle/>
        <a:p>
          <a:endParaRPr lang="en-GB" sz="1050"/>
        </a:p>
      </dgm:t>
    </dgm:pt>
    <dgm:pt modelId="{61C12651-2C2B-4390-96AD-75AA271C871C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0" dirty="0"/>
            <a:t>Fern Whyte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050" b="1" dirty="0"/>
            <a:t>Employee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050" b="1" dirty="0"/>
            <a:t>Relations Manager</a:t>
          </a:r>
        </a:p>
      </dgm:t>
    </dgm:pt>
    <dgm:pt modelId="{FF81757D-1E3A-4DAE-8CE1-97BA4886CEB6}" type="parTrans" cxnId="{BB747CE7-9C75-4373-8C18-7FD3DB2F4AC8}">
      <dgm:prSet/>
      <dgm:spPr/>
      <dgm:t>
        <a:bodyPr/>
        <a:lstStyle/>
        <a:p>
          <a:endParaRPr lang="en-GB" sz="1050"/>
        </a:p>
      </dgm:t>
    </dgm:pt>
    <dgm:pt modelId="{FDF6DC4A-4964-4DE6-8DBD-F084BB6F6B80}" type="sibTrans" cxnId="{BB747CE7-9C75-4373-8C18-7FD3DB2F4AC8}">
      <dgm:prSet/>
      <dgm:spPr/>
      <dgm:t>
        <a:bodyPr/>
        <a:lstStyle/>
        <a:p>
          <a:endParaRPr lang="en-GB" sz="1050"/>
        </a:p>
      </dgm:t>
    </dgm:pt>
    <dgm:pt modelId="{36B05D4F-4E35-4299-A618-252AC3683709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0" dirty="0"/>
            <a:t>Rohima Khatun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050" b="1" dirty="0"/>
            <a:t>Employee Relations Administrator</a:t>
          </a:r>
        </a:p>
      </dgm:t>
    </dgm:pt>
    <dgm:pt modelId="{C262E5A8-06E1-48AD-8A36-87E1BC327B74}" type="parTrans" cxnId="{C358B794-527B-497E-9BE1-7D88B4134008}">
      <dgm:prSet/>
      <dgm:spPr/>
      <dgm:t>
        <a:bodyPr/>
        <a:lstStyle/>
        <a:p>
          <a:endParaRPr lang="en-GB" sz="1050"/>
        </a:p>
      </dgm:t>
    </dgm:pt>
    <dgm:pt modelId="{DB0A9C41-42A9-4DCE-BBBE-93EB2F979C0B}" type="sibTrans" cxnId="{C358B794-527B-497E-9BE1-7D88B4134008}">
      <dgm:prSet/>
      <dgm:spPr/>
      <dgm:t>
        <a:bodyPr/>
        <a:lstStyle/>
        <a:p>
          <a:endParaRPr lang="en-GB" sz="1050"/>
        </a:p>
      </dgm:t>
    </dgm:pt>
    <dgm:pt modelId="{7CA896C8-3E9A-47B2-BF1B-76110EED687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0" dirty="0"/>
            <a:t>Simran Katoch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1" dirty="0"/>
            <a:t> Employee Relations Administrator</a:t>
          </a:r>
        </a:p>
      </dgm:t>
    </dgm:pt>
    <dgm:pt modelId="{28AC36F4-CEDA-4C47-ACE9-65D7E2FBBC25}" type="parTrans" cxnId="{9CC2447B-0464-4A90-B5AB-ECE8DFDDEC38}">
      <dgm:prSet/>
      <dgm:spPr/>
      <dgm:t>
        <a:bodyPr/>
        <a:lstStyle/>
        <a:p>
          <a:endParaRPr lang="en-GB" sz="1050"/>
        </a:p>
      </dgm:t>
    </dgm:pt>
    <dgm:pt modelId="{55CBE7D0-555C-4F5E-9916-2C3316665134}" type="sibTrans" cxnId="{9CC2447B-0464-4A90-B5AB-ECE8DFDDEC38}">
      <dgm:prSet/>
      <dgm:spPr/>
      <dgm:t>
        <a:bodyPr/>
        <a:lstStyle/>
        <a:p>
          <a:endParaRPr lang="en-GB" sz="1050"/>
        </a:p>
      </dgm:t>
    </dgm:pt>
    <dgm:pt modelId="{2AA514DB-6892-4BA2-8FEF-EDCD25ADB61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dirty="0"/>
            <a:t>Maggie Foune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1" dirty="0"/>
            <a:t>Senior Employee Relations Manager</a:t>
          </a:r>
        </a:p>
      </dgm:t>
    </dgm:pt>
    <dgm:pt modelId="{5886B077-6B02-456C-A4C6-F61B5923A684}" type="sibTrans" cxnId="{06857F13-18A4-4F07-B01E-5D7F4B28286C}">
      <dgm:prSet/>
      <dgm:spPr/>
      <dgm:t>
        <a:bodyPr/>
        <a:lstStyle/>
        <a:p>
          <a:endParaRPr lang="en-US" sz="1050"/>
        </a:p>
      </dgm:t>
    </dgm:pt>
    <dgm:pt modelId="{DC3EB9FF-5089-464D-A94D-845B9D46B255}" type="parTrans" cxnId="{06857F13-18A4-4F07-B01E-5D7F4B28286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050"/>
        </a:p>
      </dgm:t>
    </dgm:pt>
    <dgm:pt modelId="{580C0A90-EA66-4044-90DA-03C5A7A228D1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0" dirty="0"/>
            <a:t>Kim Baylis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050" b="1" dirty="0"/>
            <a:t>Employee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050" b="1" dirty="0"/>
            <a:t>Relations Manager</a:t>
          </a:r>
        </a:p>
      </dgm:t>
    </dgm:pt>
    <dgm:pt modelId="{E826A3AE-3E92-4C61-B009-996BCB59E348}" type="sibTrans" cxnId="{E00A2966-8F89-4826-B81C-1718F23111DA}">
      <dgm:prSet/>
      <dgm:spPr/>
      <dgm:t>
        <a:bodyPr/>
        <a:lstStyle/>
        <a:p>
          <a:endParaRPr lang="en-GB" sz="1050"/>
        </a:p>
      </dgm:t>
    </dgm:pt>
    <dgm:pt modelId="{B1D02D7C-6853-4E41-A8D1-FD2C6FA5F52E}" type="parTrans" cxnId="{E00A2966-8F89-4826-B81C-1718F23111DA}">
      <dgm:prSet/>
      <dgm:spPr/>
      <dgm:t>
        <a:bodyPr/>
        <a:lstStyle/>
        <a:p>
          <a:endParaRPr lang="en-GB" sz="1050"/>
        </a:p>
      </dgm:t>
    </dgm:pt>
    <dgm:pt modelId="{7B020C95-A022-4918-BBA8-71B116E79D7D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0" dirty="0"/>
            <a:t>Leisha Graham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1" dirty="0"/>
            <a:t>Employee Relations Administrator</a:t>
          </a:r>
        </a:p>
      </dgm:t>
    </dgm:pt>
    <dgm:pt modelId="{5E7C8A35-C09A-4A54-AED9-BF46D3FABFAE}" type="sibTrans" cxnId="{C680DE28-B26B-436E-B59E-BD8BBE383AA5}">
      <dgm:prSet/>
      <dgm:spPr/>
      <dgm:t>
        <a:bodyPr/>
        <a:lstStyle/>
        <a:p>
          <a:endParaRPr lang="en-GB" sz="1050"/>
        </a:p>
      </dgm:t>
    </dgm:pt>
    <dgm:pt modelId="{1996D2C2-5B36-4051-9548-05C0AFC7C344}" type="parTrans" cxnId="{C680DE28-B26B-436E-B59E-BD8BBE383AA5}">
      <dgm:prSet/>
      <dgm:spPr/>
      <dgm:t>
        <a:bodyPr/>
        <a:lstStyle/>
        <a:p>
          <a:endParaRPr lang="en-GB" sz="1050"/>
        </a:p>
      </dgm:t>
    </dgm:pt>
    <dgm:pt modelId="{05427B8A-5194-44DC-833E-3D00C5221634}">
      <dgm:prSet custT="1"/>
      <dgm:spPr/>
      <dgm:t>
        <a:bodyPr/>
        <a:lstStyle/>
        <a:p>
          <a:r>
            <a:rPr lang="en-US" sz="1050" b="0" dirty="0"/>
            <a:t>Navi Deo </a:t>
          </a:r>
        </a:p>
        <a:p>
          <a:r>
            <a:rPr lang="en-US" sz="1050" b="1" dirty="0"/>
            <a:t>Employee </a:t>
          </a:r>
        </a:p>
        <a:p>
          <a:r>
            <a:rPr lang="en-US" sz="1050" b="1" dirty="0"/>
            <a:t>Relations Manager</a:t>
          </a:r>
        </a:p>
      </dgm:t>
    </dgm:pt>
    <dgm:pt modelId="{DC1594F4-B17A-4FE9-A9F1-7ED9425FAA22}" type="sibTrans" cxnId="{842FE32A-5ED6-48D3-AEAE-58132CD4A626}">
      <dgm:prSet/>
      <dgm:spPr/>
      <dgm:t>
        <a:bodyPr/>
        <a:lstStyle/>
        <a:p>
          <a:endParaRPr lang="en-GB" sz="1050"/>
        </a:p>
      </dgm:t>
    </dgm:pt>
    <dgm:pt modelId="{2B5BEDA1-4B68-4D64-8483-D223D8B9C2E0}" type="parTrans" cxnId="{842FE32A-5ED6-48D3-AEAE-58132CD4A626}">
      <dgm:prSet/>
      <dgm:spPr/>
      <dgm:t>
        <a:bodyPr/>
        <a:lstStyle/>
        <a:p>
          <a:endParaRPr lang="en-GB" sz="1050"/>
        </a:p>
      </dgm:t>
    </dgm:pt>
    <dgm:pt modelId="{DA3EC8B7-7009-45B2-8F7F-340E05B12D99}">
      <dgm:prSet custT="1"/>
      <dgm:spPr/>
      <dgm:t>
        <a:bodyPr/>
        <a:lstStyle/>
        <a:p>
          <a:r>
            <a:rPr lang="en-US" sz="1050" b="0" dirty="0"/>
            <a:t>Nargis Rahman</a:t>
          </a:r>
        </a:p>
        <a:p>
          <a:r>
            <a:rPr lang="en-US" sz="1050" b="1" dirty="0"/>
            <a:t> Employee Relations Administrator</a:t>
          </a:r>
        </a:p>
      </dgm:t>
    </dgm:pt>
    <dgm:pt modelId="{A1028F7D-5B93-46F4-B0FF-4C90FACAA372}" type="sibTrans" cxnId="{676EB619-0365-48FA-9441-A524C970E9CF}">
      <dgm:prSet/>
      <dgm:spPr/>
      <dgm:t>
        <a:bodyPr/>
        <a:lstStyle/>
        <a:p>
          <a:endParaRPr lang="en-GB" sz="1050"/>
        </a:p>
      </dgm:t>
    </dgm:pt>
    <dgm:pt modelId="{F7BC5621-95AC-4AB9-9C6C-3AD6B00B244D}" type="parTrans" cxnId="{676EB619-0365-48FA-9441-A524C970E9CF}">
      <dgm:prSet/>
      <dgm:spPr/>
      <dgm:t>
        <a:bodyPr/>
        <a:lstStyle/>
        <a:p>
          <a:endParaRPr lang="en-GB" sz="1050"/>
        </a:p>
      </dgm:t>
    </dgm:pt>
    <dgm:pt modelId="{7158AEA0-4DB8-4E74-9D9D-2D9D86E8FE9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0" dirty="0"/>
            <a:t>Si’von Ranger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1" dirty="0"/>
            <a:t>Employee Relations Advisor</a:t>
          </a:r>
        </a:p>
      </dgm:t>
    </dgm:pt>
    <dgm:pt modelId="{52A1939C-0344-4235-969C-A728B9A91A90}" type="parTrans" cxnId="{AABB328A-E721-495A-AE87-0E57D41C18BC}">
      <dgm:prSet/>
      <dgm:spPr/>
      <dgm:t>
        <a:bodyPr/>
        <a:lstStyle/>
        <a:p>
          <a:endParaRPr lang="en-GB"/>
        </a:p>
      </dgm:t>
    </dgm:pt>
    <dgm:pt modelId="{02D7F249-D295-4FE3-91BB-4852295039E7}" type="sibTrans" cxnId="{AABB328A-E721-495A-AE87-0E57D41C18BC}">
      <dgm:prSet/>
      <dgm:spPr/>
      <dgm:t>
        <a:bodyPr/>
        <a:lstStyle/>
        <a:p>
          <a:endParaRPr lang="en-GB"/>
        </a:p>
      </dgm:t>
    </dgm:pt>
    <dgm:pt modelId="{07A6E9A9-F412-402F-8081-21EA44A1E3BF}" type="pres">
      <dgm:prSet presAssocID="{6EA1F4CD-0708-4339-A47D-25F76AEDB4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05C81DC-05A9-428E-A96C-7FCD30173AB6}" type="pres">
      <dgm:prSet presAssocID="{2EA33616-6C58-403A-899C-3B7D55F71B27}" presName="hierRoot1" presStyleCnt="0">
        <dgm:presLayoutVars>
          <dgm:hierBranch val="init"/>
        </dgm:presLayoutVars>
      </dgm:prSet>
      <dgm:spPr/>
    </dgm:pt>
    <dgm:pt modelId="{EEB880B1-6765-4ACF-8A29-40F0F860C121}" type="pres">
      <dgm:prSet presAssocID="{2EA33616-6C58-403A-899C-3B7D55F71B27}" presName="rootComposite1" presStyleCnt="0"/>
      <dgm:spPr/>
    </dgm:pt>
    <dgm:pt modelId="{912296A6-7266-47A1-8222-424025343989}" type="pres">
      <dgm:prSet presAssocID="{2EA33616-6C58-403A-899C-3B7D55F71B27}" presName="rootText1" presStyleLbl="node0" presStyleIdx="0" presStyleCnt="1" custScaleY="139252" custLinFactNeighborX="-1613" custLinFactNeighborY="-29026">
        <dgm:presLayoutVars>
          <dgm:chPref val="3"/>
        </dgm:presLayoutVars>
      </dgm:prSet>
      <dgm:spPr/>
    </dgm:pt>
    <dgm:pt modelId="{7B39FA05-95BC-4449-909F-9CFA6CDA519A}" type="pres">
      <dgm:prSet presAssocID="{2EA33616-6C58-403A-899C-3B7D55F71B27}" presName="rootConnector1" presStyleLbl="node1" presStyleIdx="0" presStyleCnt="0"/>
      <dgm:spPr/>
    </dgm:pt>
    <dgm:pt modelId="{29A11AF8-BD36-420E-884A-A3817379FC88}" type="pres">
      <dgm:prSet presAssocID="{2EA33616-6C58-403A-899C-3B7D55F71B27}" presName="hierChild2" presStyleCnt="0"/>
      <dgm:spPr/>
    </dgm:pt>
    <dgm:pt modelId="{46F61F6D-0A94-401F-898B-21D99A560E41}" type="pres">
      <dgm:prSet presAssocID="{320CB068-C125-414C-A477-15AEFCD0F53F}" presName="Name37" presStyleLbl="parChTrans1D2" presStyleIdx="0" presStyleCnt="1"/>
      <dgm:spPr/>
    </dgm:pt>
    <dgm:pt modelId="{A2791B22-2792-411F-977E-0740C69D4BB3}" type="pres">
      <dgm:prSet presAssocID="{3B53E456-8BA6-465D-8ADC-9658B35E655A}" presName="hierRoot2" presStyleCnt="0">
        <dgm:presLayoutVars>
          <dgm:hierBranch val="init"/>
        </dgm:presLayoutVars>
      </dgm:prSet>
      <dgm:spPr/>
    </dgm:pt>
    <dgm:pt modelId="{F0AAE595-433E-4464-BBA5-0A3F2DF2FD77}" type="pres">
      <dgm:prSet presAssocID="{3B53E456-8BA6-465D-8ADC-9658B35E655A}" presName="rootComposite" presStyleCnt="0"/>
      <dgm:spPr/>
    </dgm:pt>
    <dgm:pt modelId="{176840C3-8309-46A7-8B18-47EB6BE35721}" type="pres">
      <dgm:prSet presAssocID="{3B53E456-8BA6-465D-8ADC-9658B35E655A}" presName="rootText" presStyleLbl="node2" presStyleIdx="0" presStyleCnt="1" custLinFactNeighborX="46252" custLinFactNeighborY="3455">
        <dgm:presLayoutVars>
          <dgm:chPref val="3"/>
        </dgm:presLayoutVars>
      </dgm:prSet>
      <dgm:spPr/>
    </dgm:pt>
    <dgm:pt modelId="{B2A5CA51-8280-4DDB-A233-4B3ACFC2EBE0}" type="pres">
      <dgm:prSet presAssocID="{3B53E456-8BA6-465D-8ADC-9658B35E655A}" presName="rootConnector" presStyleLbl="node2" presStyleIdx="0" presStyleCnt="1"/>
      <dgm:spPr/>
    </dgm:pt>
    <dgm:pt modelId="{66FF501D-51B0-472B-809C-2A32B2CB744E}" type="pres">
      <dgm:prSet presAssocID="{3B53E456-8BA6-465D-8ADC-9658B35E655A}" presName="hierChild4" presStyleCnt="0"/>
      <dgm:spPr/>
    </dgm:pt>
    <dgm:pt modelId="{2094BC20-1898-41B7-A060-6C3916F26A62}" type="pres">
      <dgm:prSet presAssocID="{FF81757D-1E3A-4DAE-8CE1-97BA4886CEB6}" presName="Name37" presStyleLbl="parChTrans1D3" presStyleIdx="0" presStyleCnt="4"/>
      <dgm:spPr/>
    </dgm:pt>
    <dgm:pt modelId="{1EDB07E7-A36D-4686-B5EF-8D43AF96A32B}" type="pres">
      <dgm:prSet presAssocID="{61C12651-2C2B-4390-96AD-75AA271C871C}" presName="hierRoot2" presStyleCnt="0">
        <dgm:presLayoutVars>
          <dgm:hierBranch val="init"/>
        </dgm:presLayoutVars>
      </dgm:prSet>
      <dgm:spPr/>
    </dgm:pt>
    <dgm:pt modelId="{39C1692E-0439-4575-8282-4EE9E0BAEF50}" type="pres">
      <dgm:prSet presAssocID="{61C12651-2C2B-4390-96AD-75AA271C871C}" presName="rootComposite" presStyleCnt="0"/>
      <dgm:spPr/>
    </dgm:pt>
    <dgm:pt modelId="{A66405A4-C856-412F-A546-94CB019D5DE1}" type="pres">
      <dgm:prSet presAssocID="{61C12651-2C2B-4390-96AD-75AA271C871C}" presName="rootText" presStyleLbl="node3" presStyleIdx="0" presStyleCnt="4">
        <dgm:presLayoutVars>
          <dgm:chPref val="3"/>
        </dgm:presLayoutVars>
      </dgm:prSet>
      <dgm:spPr/>
    </dgm:pt>
    <dgm:pt modelId="{8C1DEC02-B554-4A0E-ADF1-0E7B30428A97}" type="pres">
      <dgm:prSet presAssocID="{61C12651-2C2B-4390-96AD-75AA271C871C}" presName="rootConnector" presStyleLbl="node3" presStyleIdx="0" presStyleCnt="4"/>
      <dgm:spPr/>
    </dgm:pt>
    <dgm:pt modelId="{DB86C476-EAC9-41A6-8F31-5BBCEC6340A5}" type="pres">
      <dgm:prSet presAssocID="{61C12651-2C2B-4390-96AD-75AA271C871C}" presName="hierChild4" presStyleCnt="0"/>
      <dgm:spPr/>
    </dgm:pt>
    <dgm:pt modelId="{E42B3777-34EA-4DB7-8A09-AFCDED9A6458}" type="pres">
      <dgm:prSet presAssocID="{C262E5A8-06E1-48AD-8A36-87E1BC327B74}" presName="Name37" presStyleLbl="parChTrans1D4" presStyleIdx="0" presStyleCnt="9"/>
      <dgm:spPr/>
    </dgm:pt>
    <dgm:pt modelId="{8E952554-8823-4450-8058-DDA132E1045E}" type="pres">
      <dgm:prSet presAssocID="{36B05D4F-4E35-4299-A618-252AC3683709}" presName="hierRoot2" presStyleCnt="0">
        <dgm:presLayoutVars>
          <dgm:hierBranch val="init"/>
        </dgm:presLayoutVars>
      </dgm:prSet>
      <dgm:spPr/>
    </dgm:pt>
    <dgm:pt modelId="{882E7540-2418-4D1B-AFC2-D238009D56A8}" type="pres">
      <dgm:prSet presAssocID="{36B05D4F-4E35-4299-A618-252AC3683709}" presName="rootComposite" presStyleCnt="0"/>
      <dgm:spPr/>
    </dgm:pt>
    <dgm:pt modelId="{FEB53C5A-24E1-4138-A877-054C5020CF7A}" type="pres">
      <dgm:prSet presAssocID="{36B05D4F-4E35-4299-A618-252AC3683709}" presName="rootText" presStyleLbl="node4" presStyleIdx="0" presStyleCnt="9">
        <dgm:presLayoutVars>
          <dgm:chPref val="3"/>
        </dgm:presLayoutVars>
      </dgm:prSet>
      <dgm:spPr/>
    </dgm:pt>
    <dgm:pt modelId="{E0F387B1-4918-49C2-A52A-0491C82AD77A}" type="pres">
      <dgm:prSet presAssocID="{36B05D4F-4E35-4299-A618-252AC3683709}" presName="rootConnector" presStyleLbl="node4" presStyleIdx="0" presStyleCnt="9"/>
      <dgm:spPr/>
    </dgm:pt>
    <dgm:pt modelId="{C34C8B79-B2AB-446B-B0B1-5C62D857B21B}" type="pres">
      <dgm:prSet presAssocID="{36B05D4F-4E35-4299-A618-252AC3683709}" presName="hierChild4" presStyleCnt="0"/>
      <dgm:spPr/>
    </dgm:pt>
    <dgm:pt modelId="{E835568E-0BF8-48E9-96C8-9DD318CAD0C8}" type="pres">
      <dgm:prSet presAssocID="{36B05D4F-4E35-4299-A618-252AC3683709}" presName="hierChild5" presStyleCnt="0"/>
      <dgm:spPr/>
    </dgm:pt>
    <dgm:pt modelId="{325210B8-1EE8-4BAE-A1FC-AB65ADE4A35A}" type="pres">
      <dgm:prSet presAssocID="{61C12651-2C2B-4390-96AD-75AA271C871C}" presName="hierChild5" presStyleCnt="0"/>
      <dgm:spPr/>
    </dgm:pt>
    <dgm:pt modelId="{84F5BFF2-3261-45DE-8375-77786153CB7B}" type="pres">
      <dgm:prSet presAssocID="{73EC6EA3-378E-4CB0-A884-62336AC2CD89}" presName="Name37" presStyleLbl="parChTrans1D3" presStyleIdx="1" presStyleCnt="4"/>
      <dgm:spPr/>
    </dgm:pt>
    <dgm:pt modelId="{B459E4C6-4997-4188-A8A6-32D16CEA10A8}" type="pres">
      <dgm:prSet presAssocID="{20583D86-187B-47D9-A13A-2E6F0D4738CE}" presName="hierRoot2" presStyleCnt="0">
        <dgm:presLayoutVars>
          <dgm:hierBranch val="init"/>
        </dgm:presLayoutVars>
      </dgm:prSet>
      <dgm:spPr/>
    </dgm:pt>
    <dgm:pt modelId="{05F58D80-9F98-4A14-B70E-CE82D7BF68AD}" type="pres">
      <dgm:prSet presAssocID="{20583D86-187B-47D9-A13A-2E6F0D4738CE}" presName="rootComposite" presStyleCnt="0"/>
      <dgm:spPr/>
    </dgm:pt>
    <dgm:pt modelId="{553CECBD-8368-408C-96D9-93B8E5193DE9}" type="pres">
      <dgm:prSet presAssocID="{20583D86-187B-47D9-A13A-2E6F0D4738CE}" presName="rootText" presStyleLbl="node3" presStyleIdx="1" presStyleCnt="4">
        <dgm:presLayoutVars>
          <dgm:chPref val="3"/>
        </dgm:presLayoutVars>
      </dgm:prSet>
      <dgm:spPr/>
    </dgm:pt>
    <dgm:pt modelId="{22D3F0D6-FD61-4D4A-8B68-A8E3EFA673EE}" type="pres">
      <dgm:prSet presAssocID="{20583D86-187B-47D9-A13A-2E6F0D4738CE}" presName="rootConnector" presStyleLbl="node3" presStyleIdx="1" presStyleCnt="4"/>
      <dgm:spPr/>
    </dgm:pt>
    <dgm:pt modelId="{2A19D180-1D15-435E-8CD7-B9B3C95801D2}" type="pres">
      <dgm:prSet presAssocID="{20583D86-187B-47D9-A13A-2E6F0D4738CE}" presName="hierChild4" presStyleCnt="0"/>
      <dgm:spPr/>
    </dgm:pt>
    <dgm:pt modelId="{F9F79974-4D24-473F-BC03-418E804CA4D4}" type="pres">
      <dgm:prSet presAssocID="{5AE063A3-9C33-494A-8E7C-0372299DE80E}" presName="Name37" presStyleLbl="parChTrans1D4" presStyleIdx="1" presStyleCnt="9"/>
      <dgm:spPr/>
    </dgm:pt>
    <dgm:pt modelId="{B9D718E1-86B8-467F-935E-C9139D5BA751}" type="pres">
      <dgm:prSet presAssocID="{51FEBBAE-8A96-4AD0-BD24-5175C6C0AB45}" presName="hierRoot2" presStyleCnt="0">
        <dgm:presLayoutVars>
          <dgm:hierBranch val="init"/>
        </dgm:presLayoutVars>
      </dgm:prSet>
      <dgm:spPr/>
    </dgm:pt>
    <dgm:pt modelId="{52AD6AFD-BD87-440D-8FE5-397388F2A58E}" type="pres">
      <dgm:prSet presAssocID="{51FEBBAE-8A96-4AD0-BD24-5175C6C0AB45}" presName="rootComposite" presStyleCnt="0"/>
      <dgm:spPr/>
    </dgm:pt>
    <dgm:pt modelId="{C5FDD4D3-5E0B-48D8-9D1F-3A3C83374D1A}" type="pres">
      <dgm:prSet presAssocID="{51FEBBAE-8A96-4AD0-BD24-5175C6C0AB45}" presName="rootText" presStyleLbl="node4" presStyleIdx="1" presStyleCnt="9" custScaleY="199932">
        <dgm:presLayoutVars>
          <dgm:chPref val="3"/>
        </dgm:presLayoutVars>
      </dgm:prSet>
      <dgm:spPr/>
    </dgm:pt>
    <dgm:pt modelId="{71875DEA-B16F-4C44-A2B9-AB570636D1C2}" type="pres">
      <dgm:prSet presAssocID="{51FEBBAE-8A96-4AD0-BD24-5175C6C0AB45}" presName="rootConnector" presStyleLbl="node4" presStyleIdx="1" presStyleCnt="9"/>
      <dgm:spPr/>
    </dgm:pt>
    <dgm:pt modelId="{99617E72-33BC-4A55-82E7-894491FBDE3A}" type="pres">
      <dgm:prSet presAssocID="{51FEBBAE-8A96-4AD0-BD24-5175C6C0AB45}" presName="hierChild4" presStyleCnt="0"/>
      <dgm:spPr/>
    </dgm:pt>
    <dgm:pt modelId="{DE6198A1-AB71-4B4F-90F6-A04D3169348B}" type="pres">
      <dgm:prSet presAssocID="{51FEBBAE-8A96-4AD0-BD24-5175C6C0AB45}" presName="hierChild5" presStyleCnt="0"/>
      <dgm:spPr/>
    </dgm:pt>
    <dgm:pt modelId="{72653275-BCD5-4505-A1EB-162AA9A1DA7D}" type="pres">
      <dgm:prSet presAssocID="{20583D86-187B-47D9-A13A-2E6F0D4738CE}" presName="hierChild5" presStyleCnt="0"/>
      <dgm:spPr/>
    </dgm:pt>
    <dgm:pt modelId="{1DFC2E50-32F1-4CBD-A8E0-AB6203F76637}" type="pres">
      <dgm:prSet presAssocID="{A5A545F5-E6EE-45EC-AE25-5A49F638FF66}" presName="Name37" presStyleLbl="parChTrans1D3" presStyleIdx="2" presStyleCnt="4"/>
      <dgm:spPr/>
    </dgm:pt>
    <dgm:pt modelId="{D9A9C783-6758-473D-AA5C-2AEC9278C00C}" type="pres">
      <dgm:prSet presAssocID="{1DBD426D-502B-4D29-A225-F7336535F6B3}" presName="hierRoot2" presStyleCnt="0">
        <dgm:presLayoutVars>
          <dgm:hierBranch val="init"/>
        </dgm:presLayoutVars>
      </dgm:prSet>
      <dgm:spPr/>
    </dgm:pt>
    <dgm:pt modelId="{E5D1765B-19F6-4A88-A37D-955FA00E3878}" type="pres">
      <dgm:prSet presAssocID="{1DBD426D-502B-4D29-A225-F7336535F6B3}" presName="rootComposite" presStyleCnt="0"/>
      <dgm:spPr/>
    </dgm:pt>
    <dgm:pt modelId="{FB7EA4D5-6E6B-4DF0-8280-DF13D67CDE2F}" type="pres">
      <dgm:prSet presAssocID="{1DBD426D-502B-4D29-A225-F7336535F6B3}" presName="rootText" presStyleLbl="node3" presStyleIdx="2" presStyleCnt="4">
        <dgm:presLayoutVars>
          <dgm:chPref val="3"/>
        </dgm:presLayoutVars>
      </dgm:prSet>
      <dgm:spPr/>
    </dgm:pt>
    <dgm:pt modelId="{4AE33BFF-A37D-4587-ACDC-14C0746C3F8B}" type="pres">
      <dgm:prSet presAssocID="{1DBD426D-502B-4D29-A225-F7336535F6B3}" presName="rootConnector" presStyleLbl="node3" presStyleIdx="2" presStyleCnt="4"/>
      <dgm:spPr/>
    </dgm:pt>
    <dgm:pt modelId="{D1A6B5A4-1314-431B-A63A-6330EC99DFE4}" type="pres">
      <dgm:prSet presAssocID="{1DBD426D-502B-4D29-A225-F7336535F6B3}" presName="hierChild4" presStyleCnt="0"/>
      <dgm:spPr/>
    </dgm:pt>
    <dgm:pt modelId="{740812BF-EBDD-4CE8-82CB-F64BE2923AC8}" type="pres">
      <dgm:prSet presAssocID="{28AC36F4-CEDA-4C47-ACE9-65D7E2FBBC25}" presName="Name37" presStyleLbl="parChTrans1D4" presStyleIdx="2" presStyleCnt="9"/>
      <dgm:spPr/>
    </dgm:pt>
    <dgm:pt modelId="{1F6422F0-4F03-4EC0-AE76-AEB3E0FAA967}" type="pres">
      <dgm:prSet presAssocID="{7CA896C8-3E9A-47B2-BF1B-76110EED6873}" presName="hierRoot2" presStyleCnt="0">
        <dgm:presLayoutVars>
          <dgm:hierBranch val="init"/>
        </dgm:presLayoutVars>
      </dgm:prSet>
      <dgm:spPr/>
    </dgm:pt>
    <dgm:pt modelId="{34F39D2D-A31C-4A76-B488-93CE8D921766}" type="pres">
      <dgm:prSet presAssocID="{7CA896C8-3E9A-47B2-BF1B-76110EED6873}" presName="rootComposite" presStyleCnt="0"/>
      <dgm:spPr/>
    </dgm:pt>
    <dgm:pt modelId="{C8252D29-2A25-4E3A-B6BA-FCD02CE8B70B}" type="pres">
      <dgm:prSet presAssocID="{7CA896C8-3E9A-47B2-BF1B-76110EED6873}" presName="rootText" presStyleLbl="node4" presStyleIdx="2" presStyleCnt="9">
        <dgm:presLayoutVars>
          <dgm:chPref val="3"/>
        </dgm:presLayoutVars>
      </dgm:prSet>
      <dgm:spPr/>
    </dgm:pt>
    <dgm:pt modelId="{199088E9-2A05-4D68-8146-1F181BCD2D22}" type="pres">
      <dgm:prSet presAssocID="{7CA896C8-3E9A-47B2-BF1B-76110EED6873}" presName="rootConnector" presStyleLbl="node4" presStyleIdx="2" presStyleCnt="9"/>
      <dgm:spPr/>
    </dgm:pt>
    <dgm:pt modelId="{B8C95B0E-A33A-4B47-91D3-810847AFE9A6}" type="pres">
      <dgm:prSet presAssocID="{7CA896C8-3E9A-47B2-BF1B-76110EED6873}" presName="hierChild4" presStyleCnt="0"/>
      <dgm:spPr/>
    </dgm:pt>
    <dgm:pt modelId="{8C0141B8-E102-441F-B800-E31558C60E6B}" type="pres">
      <dgm:prSet presAssocID="{7CA896C8-3E9A-47B2-BF1B-76110EED6873}" presName="hierChild5" presStyleCnt="0"/>
      <dgm:spPr/>
    </dgm:pt>
    <dgm:pt modelId="{DC6D9C2F-93B1-4D84-83E6-A80F6ADD610B}" type="pres">
      <dgm:prSet presAssocID="{1DBD426D-502B-4D29-A225-F7336535F6B3}" presName="hierChild5" presStyleCnt="0"/>
      <dgm:spPr/>
    </dgm:pt>
    <dgm:pt modelId="{D3D2A284-6CA2-480F-B0DE-71ED3413D9AC}" type="pres">
      <dgm:prSet presAssocID="{DC3EB9FF-5089-464D-A94D-845B9D46B255}" presName="Name37" presStyleLbl="parChTrans1D3" presStyleIdx="3" presStyleCnt="4"/>
      <dgm:spPr/>
    </dgm:pt>
    <dgm:pt modelId="{6CF4BA8C-207C-4FB2-8082-E425ACBAFD3C}" type="pres">
      <dgm:prSet presAssocID="{2AA514DB-6892-4BA2-8FEF-EDCD25ADB61C}" presName="hierRoot2" presStyleCnt="0">
        <dgm:presLayoutVars>
          <dgm:hierBranch val="init"/>
        </dgm:presLayoutVars>
      </dgm:prSet>
      <dgm:spPr/>
    </dgm:pt>
    <dgm:pt modelId="{4F7F0970-B16B-4D83-BE74-45A8CDDE3497}" type="pres">
      <dgm:prSet presAssocID="{2AA514DB-6892-4BA2-8FEF-EDCD25ADB61C}" presName="rootComposite" presStyleCnt="0"/>
      <dgm:spPr/>
    </dgm:pt>
    <dgm:pt modelId="{126F370B-5EA4-42A6-BF91-A883699B64DC}" type="pres">
      <dgm:prSet presAssocID="{2AA514DB-6892-4BA2-8FEF-EDCD25ADB61C}" presName="rootText" presStyleLbl="node3" presStyleIdx="3" presStyleCnt="4">
        <dgm:presLayoutVars>
          <dgm:chPref val="3"/>
        </dgm:presLayoutVars>
      </dgm:prSet>
      <dgm:spPr/>
    </dgm:pt>
    <dgm:pt modelId="{298ABC57-572C-4A36-AC94-51A9F49EA0F6}" type="pres">
      <dgm:prSet presAssocID="{2AA514DB-6892-4BA2-8FEF-EDCD25ADB61C}" presName="rootConnector" presStyleLbl="node3" presStyleIdx="3" presStyleCnt="4"/>
      <dgm:spPr/>
    </dgm:pt>
    <dgm:pt modelId="{421EEAF8-1F78-4251-8075-02A615D6DC41}" type="pres">
      <dgm:prSet presAssocID="{2AA514DB-6892-4BA2-8FEF-EDCD25ADB61C}" presName="hierChild4" presStyleCnt="0"/>
      <dgm:spPr/>
    </dgm:pt>
    <dgm:pt modelId="{7E0E1D43-399A-45D0-990B-CAE66EBD5DF1}" type="pres">
      <dgm:prSet presAssocID="{52A1939C-0344-4235-969C-A728B9A91A90}" presName="Name37" presStyleLbl="parChTrans1D4" presStyleIdx="3" presStyleCnt="9"/>
      <dgm:spPr/>
    </dgm:pt>
    <dgm:pt modelId="{058D8404-7E54-43DA-B2FB-5581E91538AA}" type="pres">
      <dgm:prSet presAssocID="{7158AEA0-4DB8-4E74-9D9D-2D9D86E8FE93}" presName="hierRoot2" presStyleCnt="0">
        <dgm:presLayoutVars>
          <dgm:hierBranch val="init"/>
        </dgm:presLayoutVars>
      </dgm:prSet>
      <dgm:spPr/>
    </dgm:pt>
    <dgm:pt modelId="{3A498472-9FB0-4CE8-9BFF-69896FE32D1B}" type="pres">
      <dgm:prSet presAssocID="{7158AEA0-4DB8-4E74-9D9D-2D9D86E8FE93}" presName="rootComposite" presStyleCnt="0"/>
      <dgm:spPr/>
    </dgm:pt>
    <dgm:pt modelId="{5CBAF12D-B124-4BA1-B301-420538BF3F18}" type="pres">
      <dgm:prSet presAssocID="{7158AEA0-4DB8-4E74-9D9D-2D9D86E8FE93}" presName="rootText" presStyleLbl="node4" presStyleIdx="3" presStyleCnt="9">
        <dgm:presLayoutVars>
          <dgm:chPref val="3"/>
        </dgm:presLayoutVars>
      </dgm:prSet>
      <dgm:spPr/>
    </dgm:pt>
    <dgm:pt modelId="{BAB456B0-02A4-45E6-B7A1-7092DAA76321}" type="pres">
      <dgm:prSet presAssocID="{7158AEA0-4DB8-4E74-9D9D-2D9D86E8FE93}" presName="rootConnector" presStyleLbl="node4" presStyleIdx="3" presStyleCnt="9"/>
      <dgm:spPr/>
    </dgm:pt>
    <dgm:pt modelId="{671386D5-070C-47B7-AFA5-21F520DCEEF8}" type="pres">
      <dgm:prSet presAssocID="{7158AEA0-4DB8-4E74-9D9D-2D9D86E8FE93}" presName="hierChild4" presStyleCnt="0"/>
      <dgm:spPr/>
    </dgm:pt>
    <dgm:pt modelId="{6847CFC8-9C55-418E-8E83-31A3F1D7D3C2}" type="pres">
      <dgm:prSet presAssocID="{7158AEA0-4DB8-4E74-9D9D-2D9D86E8FE93}" presName="hierChild5" presStyleCnt="0"/>
      <dgm:spPr/>
    </dgm:pt>
    <dgm:pt modelId="{32B886D2-65AA-416B-AA3E-2A9B34D1176C}" type="pres">
      <dgm:prSet presAssocID="{B1D02D7C-6853-4E41-A8D1-FD2C6FA5F52E}" presName="Name37" presStyleLbl="parChTrans1D4" presStyleIdx="4" presStyleCnt="9"/>
      <dgm:spPr/>
    </dgm:pt>
    <dgm:pt modelId="{3B729D6F-6E05-4F6C-8637-4CB5B68DB473}" type="pres">
      <dgm:prSet presAssocID="{580C0A90-EA66-4044-90DA-03C5A7A228D1}" presName="hierRoot2" presStyleCnt="0">
        <dgm:presLayoutVars>
          <dgm:hierBranch val="init"/>
        </dgm:presLayoutVars>
      </dgm:prSet>
      <dgm:spPr/>
    </dgm:pt>
    <dgm:pt modelId="{1DC1D21A-E25A-4C11-9FD1-D9D5FF1933CE}" type="pres">
      <dgm:prSet presAssocID="{580C0A90-EA66-4044-90DA-03C5A7A228D1}" presName="rootComposite" presStyleCnt="0"/>
      <dgm:spPr/>
    </dgm:pt>
    <dgm:pt modelId="{7076F2B1-92BE-4965-862D-98245F540D39}" type="pres">
      <dgm:prSet presAssocID="{580C0A90-EA66-4044-90DA-03C5A7A228D1}" presName="rootText" presStyleLbl="node4" presStyleIdx="4" presStyleCnt="9">
        <dgm:presLayoutVars>
          <dgm:chPref val="3"/>
        </dgm:presLayoutVars>
      </dgm:prSet>
      <dgm:spPr/>
    </dgm:pt>
    <dgm:pt modelId="{65280EB6-E746-4D71-9112-AE01F214A520}" type="pres">
      <dgm:prSet presAssocID="{580C0A90-EA66-4044-90DA-03C5A7A228D1}" presName="rootConnector" presStyleLbl="node4" presStyleIdx="4" presStyleCnt="9"/>
      <dgm:spPr/>
    </dgm:pt>
    <dgm:pt modelId="{012E3F30-7F83-4A6E-AB46-2CA92C296AC6}" type="pres">
      <dgm:prSet presAssocID="{580C0A90-EA66-4044-90DA-03C5A7A228D1}" presName="hierChild4" presStyleCnt="0"/>
      <dgm:spPr/>
    </dgm:pt>
    <dgm:pt modelId="{1D8FE2DF-1E56-4055-B31C-3C32566C19CC}" type="pres">
      <dgm:prSet presAssocID="{1996D2C2-5B36-4051-9548-05C0AFC7C344}" presName="Name37" presStyleLbl="parChTrans1D4" presStyleIdx="5" presStyleCnt="9"/>
      <dgm:spPr/>
    </dgm:pt>
    <dgm:pt modelId="{EC90A04A-7323-465B-9F66-D9849E3ADC4D}" type="pres">
      <dgm:prSet presAssocID="{7B020C95-A022-4918-BBA8-71B116E79D7D}" presName="hierRoot2" presStyleCnt="0">
        <dgm:presLayoutVars>
          <dgm:hierBranch val="init"/>
        </dgm:presLayoutVars>
      </dgm:prSet>
      <dgm:spPr/>
    </dgm:pt>
    <dgm:pt modelId="{1F33A20E-5FE2-438D-8422-9F7AB19DAAC1}" type="pres">
      <dgm:prSet presAssocID="{7B020C95-A022-4918-BBA8-71B116E79D7D}" presName="rootComposite" presStyleCnt="0"/>
      <dgm:spPr/>
    </dgm:pt>
    <dgm:pt modelId="{5CF1C2C4-710D-447E-8AED-599AD0AB0758}" type="pres">
      <dgm:prSet presAssocID="{7B020C95-A022-4918-BBA8-71B116E79D7D}" presName="rootText" presStyleLbl="node4" presStyleIdx="5" presStyleCnt="9">
        <dgm:presLayoutVars>
          <dgm:chPref val="3"/>
        </dgm:presLayoutVars>
      </dgm:prSet>
      <dgm:spPr/>
    </dgm:pt>
    <dgm:pt modelId="{0A910BEB-E3CF-49E3-B557-FFC554C04935}" type="pres">
      <dgm:prSet presAssocID="{7B020C95-A022-4918-BBA8-71B116E79D7D}" presName="rootConnector" presStyleLbl="node4" presStyleIdx="5" presStyleCnt="9"/>
      <dgm:spPr/>
    </dgm:pt>
    <dgm:pt modelId="{7451F419-CE54-4EF9-B0E0-888610BF0A14}" type="pres">
      <dgm:prSet presAssocID="{7B020C95-A022-4918-BBA8-71B116E79D7D}" presName="hierChild4" presStyleCnt="0"/>
      <dgm:spPr/>
    </dgm:pt>
    <dgm:pt modelId="{5B89C539-9F94-4844-9CC7-7DB13DEE2F81}" type="pres">
      <dgm:prSet presAssocID="{7B020C95-A022-4918-BBA8-71B116E79D7D}" presName="hierChild5" presStyleCnt="0"/>
      <dgm:spPr/>
    </dgm:pt>
    <dgm:pt modelId="{60164EEB-9004-466A-BFB9-80AE063B7EAE}" type="pres">
      <dgm:prSet presAssocID="{580C0A90-EA66-4044-90DA-03C5A7A228D1}" presName="hierChild5" presStyleCnt="0"/>
      <dgm:spPr/>
    </dgm:pt>
    <dgm:pt modelId="{6A68A341-CBC1-41A4-8D9C-6112105F2680}" type="pres">
      <dgm:prSet presAssocID="{2B5BEDA1-4B68-4D64-8483-D223D8B9C2E0}" presName="Name37" presStyleLbl="parChTrans1D4" presStyleIdx="6" presStyleCnt="9"/>
      <dgm:spPr/>
    </dgm:pt>
    <dgm:pt modelId="{25484F1B-AC1F-4253-BDDA-165E228ACB0B}" type="pres">
      <dgm:prSet presAssocID="{05427B8A-5194-44DC-833E-3D00C5221634}" presName="hierRoot2" presStyleCnt="0">
        <dgm:presLayoutVars>
          <dgm:hierBranch val="init"/>
        </dgm:presLayoutVars>
      </dgm:prSet>
      <dgm:spPr/>
    </dgm:pt>
    <dgm:pt modelId="{7399D98A-8B79-4BEE-82AA-B6385DBFC2A6}" type="pres">
      <dgm:prSet presAssocID="{05427B8A-5194-44DC-833E-3D00C5221634}" presName="rootComposite" presStyleCnt="0"/>
      <dgm:spPr/>
    </dgm:pt>
    <dgm:pt modelId="{B38F09A3-B5AB-4B0E-BA54-02846DBE7333}" type="pres">
      <dgm:prSet presAssocID="{05427B8A-5194-44DC-833E-3D00C5221634}" presName="rootText" presStyleLbl="node4" presStyleIdx="6" presStyleCnt="9">
        <dgm:presLayoutVars>
          <dgm:chPref val="3"/>
        </dgm:presLayoutVars>
      </dgm:prSet>
      <dgm:spPr/>
    </dgm:pt>
    <dgm:pt modelId="{4166A92F-318E-42F3-82CB-106EAC709B7D}" type="pres">
      <dgm:prSet presAssocID="{05427B8A-5194-44DC-833E-3D00C5221634}" presName="rootConnector" presStyleLbl="node4" presStyleIdx="6" presStyleCnt="9"/>
      <dgm:spPr/>
    </dgm:pt>
    <dgm:pt modelId="{C4714170-B048-4707-87E9-F1216BF73639}" type="pres">
      <dgm:prSet presAssocID="{05427B8A-5194-44DC-833E-3D00C5221634}" presName="hierChild4" presStyleCnt="0"/>
      <dgm:spPr/>
    </dgm:pt>
    <dgm:pt modelId="{C3DF92CE-76E9-44B4-A515-921C5CF6B76E}" type="pres">
      <dgm:prSet presAssocID="{F7BC5621-95AC-4AB9-9C6C-3AD6B00B244D}" presName="Name37" presStyleLbl="parChTrans1D4" presStyleIdx="7" presStyleCnt="9"/>
      <dgm:spPr/>
    </dgm:pt>
    <dgm:pt modelId="{882DF6E3-5C26-48F4-8D28-8A54C92BCFA5}" type="pres">
      <dgm:prSet presAssocID="{DA3EC8B7-7009-45B2-8F7F-340E05B12D99}" presName="hierRoot2" presStyleCnt="0">
        <dgm:presLayoutVars>
          <dgm:hierBranch val="init"/>
        </dgm:presLayoutVars>
      </dgm:prSet>
      <dgm:spPr/>
    </dgm:pt>
    <dgm:pt modelId="{8B905EFA-741F-4A46-A59C-BEB30775AB8D}" type="pres">
      <dgm:prSet presAssocID="{DA3EC8B7-7009-45B2-8F7F-340E05B12D99}" presName="rootComposite" presStyleCnt="0"/>
      <dgm:spPr/>
    </dgm:pt>
    <dgm:pt modelId="{050D2EFA-16DF-4B5A-B9A6-FF451A41DC31}" type="pres">
      <dgm:prSet presAssocID="{DA3EC8B7-7009-45B2-8F7F-340E05B12D99}" presName="rootText" presStyleLbl="node4" presStyleIdx="7" presStyleCnt="9">
        <dgm:presLayoutVars>
          <dgm:chPref val="3"/>
        </dgm:presLayoutVars>
      </dgm:prSet>
      <dgm:spPr/>
    </dgm:pt>
    <dgm:pt modelId="{2ACC04F7-2FC1-427A-A092-B9C3493067D8}" type="pres">
      <dgm:prSet presAssocID="{DA3EC8B7-7009-45B2-8F7F-340E05B12D99}" presName="rootConnector" presStyleLbl="node4" presStyleIdx="7" presStyleCnt="9"/>
      <dgm:spPr/>
    </dgm:pt>
    <dgm:pt modelId="{FD64E22D-DD68-4F4F-90F5-61A529CCE27A}" type="pres">
      <dgm:prSet presAssocID="{DA3EC8B7-7009-45B2-8F7F-340E05B12D99}" presName="hierChild4" presStyleCnt="0"/>
      <dgm:spPr/>
    </dgm:pt>
    <dgm:pt modelId="{8A43D736-914F-420C-B33C-2A568BA7A51E}" type="pres">
      <dgm:prSet presAssocID="{DA3EC8B7-7009-45B2-8F7F-340E05B12D99}" presName="hierChild5" presStyleCnt="0"/>
      <dgm:spPr/>
    </dgm:pt>
    <dgm:pt modelId="{78E6AE9F-21A9-4A2A-BECC-5BD682297C97}" type="pres">
      <dgm:prSet presAssocID="{05427B8A-5194-44DC-833E-3D00C5221634}" presName="hierChild5" presStyleCnt="0"/>
      <dgm:spPr/>
    </dgm:pt>
    <dgm:pt modelId="{BB629334-BDB3-46C1-BF15-951CB73095B2}" type="pres">
      <dgm:prSet presAssocID="{5AA14C41-ECD9-4817-B59C-467A5F9645FF}" presName="Name37" presStyleLbl="parChTrans1D4" presStyleIdx="8" presStyleCnt="9"/>
      <dgm:spPr/>
    </dgm:pt>
    <dgm:pt modelId="{029FFC06-1C2A-4D6F-A389-383760562EB1}" type="pres">
      <dgm:prSet presAssocID="{79BBE6B9-7999-4E01-B1B6-DE7A4DB6C78D}" presName="hierRoot2" presStyleCnt="0">
        <dgm:presLayoutVars>
          <dgm:hierBranch val="init"/>
        </dgm:presLayoutVars>
      </dgm:prSet>
      <dgm:spPr/>
    </dgm:pt>
    <dgm:pt modelId="{F1334F27-675F-4DC5-B239-796ADAB4B806}" type="pres">
      <dgm:prSet presAssocID="{79BBE6B9-7999-4E01-B1B6-DE7A4DB6C78D}" presName="rootComposite" presStyleCnt="0"/>
      <dgm:spPr/>
    </dgm:pt>
    <dgm:pt modelId="{9227B29C-C13F-4BCA-85B7-BB6F06F6A06C}" type="pres">
      <dgm:prSet presAssocID="{79BBE6B9-7999-4E01-B1B6-DE7A4DB6C78D}" presName="rootText" presStyleLbl="node4" presStyleIdx="8" presStyleCnt="9">
        <dgm:presLayoutVars>
          <dgm:chPref val="3"/>
        </dgm:presLayoutVars>
      </dgm:prSet>
      <dgm:spPr/>
    </dgm:pt>
    <dgm:pt modelId="{C6364924-7532-442B-8ADA-9D97E27B620E}" type="pres">
      <dgm:prSet presAssocID="{79BBE6B9-7999-4E01-B1B6-DE7A4DB6C78D}" presName="rootConnector" presStyleLbl="node4" presStyleIdx="8" presStyleCnt="9"/>
      <dgm:spPr/>
    </dgm:pt>
    <dgm:pt modelId="{756D5FE7-3AF4-4B87-B984-B2D27559370D}" type="pres">
      <dgm:prSet presAssocID="{79BBE6B9-7999-4E01-B1B6-DE7A4DB6C78D}" presName="hierChild4" presStyleCnt="0"/>
      <dgm:spPr/>
    </dgm:pt>
    <dgm:pt modelId="{C2DC3F25-9417-48A4-AB04-0C4F0A713FA9}" type="pres">
      <dgm:prSet presAssocID="{79BBE6B9-7999-4E01-B1B6-DE7A4DB6C78D}" presName="hierChild5" presStyleCnt="0"/>
      <dgm:spPr/>
    </dgm:pt>
    <dgm:pt modelId="{D9CDC768-BFAE-4544-B893-EF7EFAFEFD76}" type="pres">
      <dgm:prSet presAssocID="{2AA514DB-6892-4BA2-8FEF-EDCD25ADB61C}" presName="hierChild5" presStyleCnt="0"/>
      <dgm:spPr/>
    </dgm:pt>
    <dgm:pt modelId="{C408F42E-B33E-4D16-AA64-4E1F3734C03C}" type="pres">
      <dgm:prSet presAssocID="{3B53E456-8BA6-465D-8ADC-9658B35E655A}" presName="hierChild5" presStyleCnt="0"/>
      <dgm:spPr/>
    </dgm:pt>
    <dgm:pt modelId="{AAC609DE-9600-4F56-9E6E-DF8D84AFCB1D}" type="pres">
      <dgm:prSet presAssocID="{2EA33616-6C58-403A-899C-3B7D55F71B27}" presName="hierChild3" presStyleCnt="0"/>
      <dgm:spPr/>
    </dgm:pt>
  </dgm:ptLst>
  <dgm:cxnLst>
    <dgm:cxn modelId="{96223602-5B8D-4E56-9761-35982AB266FD}" type="presOf" srcId="{7CA896C8-3E9A-47B2-BF1B-76110EED6873}" destId="{C8252D29-2A25-4E3A-B6BA-FCD02CE8B70B}" srcOrd="0" destOrd="0" presId="urn:microsoft.com/office/officeart/2005/8/layout/orgChart1"/>
    <dgm:cxn modelId="{E2F69602-C246-43E4-BE71-F138BD1AEB62}" type="presOf" srcId="{F7BC5621-95AC-4AB9-9C6C-3AD6B00B244D}" destId="{C3DF92CE-76E9-44B4-A515-921C5CF6B76E}" srcOrd="0" destOrd="0" presId="urn:microsoft.com/office/officeart/2005/8/layout/orgChart1"/>
    <dgm:cxn modelId="{2216F204-68F7-4ECE-8F2D-EBBA59C0ECFE}" type="presOf" srcId="{52A1939C-0344-4235-969C-A728B9A91A90}" destId="{7E0E1D43-399A-45D0-990B-CAE66EBD5DF1}" srcOrd="0" destOrd="0" presId="urn:microsoft.com/office/officeart/2005/8/layout/orgChart1"/>
    <dgm:cxn modelId="{06857F13-18A4-4F07-B01E-5D7F4B28286C}" srcId="{3B53E456-8BA6-465D-8ADC-9658B35E655A}" destId="{2AA514DB-6892-4BA2-8FEF-EDCD25ADB61C}" srcOrd="3" destOrd="0" parTransId="{DC3EB9FF-5089-464D-A94D-845B9D46B255}" sibTransId="{5886B077-6B02-456C-A4C6-F61B5923A684}"/>
    <dgm:cxn modelId="{4E889D15-50F3-400F-82E8-B6209F06FECF}" type="presOf" srcId="{2B5BEDA1-4B68-4D64-8483-D223D8B9C2E0}" destId="{6A68A341-CBC1-41A4-8D9C-6112105F2680}" srcOrd="0" destOrd="0" presId="urn:microsoft.com/office/officeart/2005/8/layout/orgChart1"/>
    <dgm:cxn modelId="{676EB619-0365-48FA-9441-A524C970E9CF}" srcId="{05427B8A-5194-44DC-833E-3D00C5221634}" destId="{DA3EC8B7-7009-45B2-8F7F-340E05B12D99}" srcOrd="0" destOrd="0" parTransId="{F7BC5621-95AC-4AB9-9C6C-3AD6B00B244D}" sibTransId="{A1028F7D-5B93-46F4-B0FF-4C90FACAA372}"/>
    <dgm:cxn modelId="{38512222-E523-4090-AA1A-371831AD2F49}" type="presOf" srcId="{7158AEA0-4DB8-4E74-9D9D-2D9D86E8FE93}" destId="{5CBAF12D-B124-4BA1-B301-420538BF3F18}" srcOrd="0" destOrd="0" presId="urn:microsoft.com/office/officeart/2005/8/layout/orgChart1"/>
    <dgm:cxn modelId="{C680DE28-B26B-436E-B59E-BD8BBE383AA5}" srcId="{580C0A90-EA66-4044-90DA-03C5A7A228D1}" destId="{7B020C95-A022-4918-BBA8-71B116E79D7D}" srcOrd="0" destOrd="0" parTransId="{1996D2C2-5B36-4051-9548-05C0AFC7C344}" sibTransId="{5E7C8A35-C09A-4A54-AED9-BF46D3FABFAE}"/>
    <dgm:cxn modelId="{842FE32A-5ED6-48D3-AEAE-58132CD4A626}" srcId="{2AA514DB-6892-4BA2-8FEF-EDCD25ADB61C}" destId="{05427B8A-5194-44DC-833E-3D00C5221634}" srcOrd="2" destOrd="0" parTransId="{2B5BEDA1-4B68-4D64-8483-D223D8B9C2E0}" sibTransId="{DC1594F4-B17A-4FE9-A9F1-7ED9425FAA22}"/>
    <dgm:cxn modelId="{3E719B2E-4D17-4D25-AE36-3978F3AEE2F0}" srcId="{3B53E456-8BA6-465D-8ADC-9658B35E655A}" destId="{20583D86-187B-47D9-A13A-2E6F0D4738CE}" srcOrd="1" destOrd="0" parTransId="{73EC6EA3-378E-4CB0-A884-62336AC2CD89}" sibTransId="{5F5BF88B-A4A9-48AE-8761-2B2704324DA0}"/>
    <dgm:cxn modelId="{C57BE730-655B-4343-B037-7AD96AB7D3B9}" type="presOf" srcId="{2AA514DB-6892-4BA2-8FEF-EDCD25ADB61C}" destId="{126F370B-5EA4-42A6-BF91-A883699B64DC}" srcOrd="0" destOrd="0" presId="urn:microsoft.com/office/officeart/2005/8/layout/orgChart1"/>
    <dgm:cxn modelId="{CC9B7435-625C-4310-84C9-11A3E9881702}" type="presOf" srcId="{7B020C95-A022-4918-BBA8-71B116E79D7D}" destId="{0A910BEB-E3CF-49E3-B557-FFC554C04935}" srcOrd="1" destOrd="0" presId="urn:microsoft.com/office/officeart/2005/8/layout/orgChart1"/>
    <dgm:cxn modelId="{10C2E137-2CD2-47A4-BD26-B4DB9F18E6DC}" type="presOf" srcId="{5AE063A3-9C33-494A-8E7C-0372299DE80E}" destId="{F9F79974-4D24-473F-BC03-418E804CA4D4}" srcOrd="0" destOrd="0" presId="urn:microsoft.com/office/officeart/2005/8/layout/orgChart1"/>
    <dgm:cxn modelId="{1B90003E-5A73-4134-9F36-35819307496F}" type="presOf" srcId="{7158AEA0-4DB8-4E74-9D9D-2D9D86E8FE93}" destId="{BAB456B0-02A4-45E6-B7A1-7092DAA76321}" srcOrd="1" destOrd="0" presId="urn:microsoft.com/office/officeart/2005/8/layout/orgChart1"/>
    <dgm:cxn modelId="{F099985E-336C-4DAF-9FA0-D542DBEE851F}" type="presOf" srcId="{3B53E456-8BA6-465D-8ADC-9658B35E655A}" destId="{B2A5CA51-8280-4DDB-A233-4B3ACFC2EBE0}" srcOrd="1" destOrd="0" presId="urn:microsoft.com/office/officeart/2005/8/layout/orgChart1"/>
    <dgm:cxn modelId="{3D35BD60-8E72-4F00-A88B-874A807CA928}" type="presOf" srcId="{2EA33616-6C58-403A-899C-3B7D55F71B27}" destId="{912296A6-7266-47A1-8222-424025343989}" srcOrd="0" destOrd="0" presId="urn:microsoft.com/office/officeart/2005/8/layout/orgChart1"/>
    <dgm:cxn modelId="{1BA3F563-61EA-4E4E-86D8-41FCA38FBBC5}" type="presOf" srcId="{FF81757D-1E3A-4DAE-8CE1-97BA4886CEB6}" destId="{2094BC20-1898-41B7-A060-6C3916F26A62}" srcOrd="0" destOrd="0" presId="urn:microsoft.com/office/officeart/2005/8/layout/orgChart1"/>
    <dgm:cxn modelId="{6B95AD64-026A-491C-A50E-309099CB4998}" type="presOf" srcId="{28AC36F4-CEDA-4C47-ACE9-65D7E2FBBC25}" destId="{740812BF-EBDD-4CE8-82CB-F64BE2923AC8}" srcOrd="0" destOrd="0" presId="urn:microsoft.com/office/officeart/2005/8/layout/orgChart1"/>
    <dgm:cxn modelId="{E00A2966-8F89-4826-B81C-1718F23111DA}" srcId="{2AA514DB-6892-4BA2-8FEF-EDCD25ADB61C}" destId="{580C0A90-EA66-4044-90DA-03C5A7A228D1}" srcOrd="1" destOrd="0" parTransId="{B1D02D7C-6853-4E41-A8D1-FD2C6FA5F52E}" sibTransId="{E826A3AE-3E92-4C61-B009-996BCB59E348}"/>
    <dgm:cxn modelId="{EF732867-75E9-4B39-B160-61AC2F5F6853}" type="presOf" srcId="{20583D86-187B-47D9-A13A-2E6F0D4738CE}" destId="{553CECBD-8368-408C-96D9-93B8E5193DE9}" srcOrd="0" destOrd="0" presId="urn:microsoft.com/office/officeart/2005/8/layout/orgChart1"/>
    <dgm:cxn modelId="{98F7B048-F9D0-4505-988A-56E15F4BBAD8}" type="presOf" srcId="{320CB068-C125-414C-A477-15AEFCD0F53F}" destId="{46F61F6D-0A94-401F-898B-21D99A560E41}" srcOrd="0" destOrd="0" presId="urn:microsoft.com/office/officeart/2005/8/layout/orgChart1"/>
    <dgm:cxn modelId="{FACE276D-8E05-4270-A551-5EEB586A2299}" srcId="{2EA33616-6C58-403A-899C-3B7D55F71B27}" destId="{3B53E456-8BA6-465D-8ADC-9658B35E655A}" srcOrd="0" destOrd="0" parTransId="{320CB068-C125-414C-A477-15AEFCD0F53F}" sibTransId="{5A0196A9-6784-4CAD-AB14-B1B33B5AF7B6}"/>
    <dgm:cxn modelId="{BF57BE4D-5B03-4F5E-9E6F-6AAB6780213A}" type="presOf" srcId="{1DBD426D-502B-4D29-A225-F7336535F6B3}" destId="{4AE33BFF-A37D-4587-ACDC-14C0746C3F8B}" srcOrd="1" destOrd="0" presId="urn:microsoft.com/office/officeart/2005/8/layout/orgChart1"/>
    <dgm:cxn modelId="{EB00CE4F-0CFA-4E2C-A44C-4EB382426F9C}" srcId="{20583D86-187B-47D9-A13A-2E6F0D4738CE}" destId="{51FEBBAE-8A96-4AD0-BD24-5175C6C0AB45}" srcOrd="0" destOrd="0" parTransId="{5AE063A3-9C33-494A-8E7C-0372299DE80E}" sibTransId="{D84E87B6-B23F-4BF5-B34E-D38A049DFA6A}"/>
    <dgm:cxn modelId="{5841E373-EF6A-4D5E-9841-A41FD3EB46F7}" type="presOf" srcId="{73EC6EA3-378E-4CB0-A884-62336AC2CD89}" destId="{84F5BFF2-3261-45DE-8375-77786153CB7B}" srcOrd="0" destOrd="0" presId="urn:microsoft.com/office/officeart/2005/8/layout/orgChart1"/>
    <dgm:cxn modelId="{67AFC555-83CE-4D9E-8971-C619679ECBAE}" type="presOf" srcId="{61C12651-2C2B-4390-96AD-75AA271C871C}" destId="{8C1DEC02-B554-4A0E-ADF1-0E7B30428A97}" srcOrd="1" destOrd="0" presId="urn:microsoft.com/office/officeart/2005/8/layout/orgChart1"/>
    <dgm:cxn modelId="{DB91135A-01ED-417E-A060-18A81485289D}" type="presOf" srcId="{3B53E456-8BA6-465D-8ADC-9658B35E655A}" destId="{176840C3-8309-46A7-8B18-47EB6BE35721}" srcOrd="0" destOrd="0" presId="urn:microsoft.com/office/officeart/2005/8/layout/orgChart1"/>
    <dgm:cxn modelId="{29464B5A-5378-4AC9-BB53-E683A95213B3}" srcId="{3B53E456-8BA6-465D-8ADC-9658B35E655A}" destId="{1DBD426D-502B-4D29-A225-F7336535F6B3}" srcOrd="2" destOrd="0" parTransId="{A5A545F5-E6EE-45EC-AE25-5A49F638FF66}" sibTransId="{4909CA93-D5A4-4043-BB87-DFFF703749B9}"/>
    <dgm:cxn modelId="{9CC2447B-0464-4A90-B5AB-ECE8DFDDEC38}" srcId="{1DBD426D-502B-4D29-A225-F7336535F6B3}" destId="{7CA896C8-3E9A-47B2-BF1B-76110EED6873}" srcOrd="0" destOrd="0" parTransId="{28AC36F4-CEDA-4C47-ACE9-65D7E2FBBC25}" sibTransId="{55CBE7D0-555C-4F5E-9916-2C3316665134}"/>
    <dgm:cxn modelId="{DBE4FB7B-0EF7-4CCA-B6B0-6733F868CFE0}" type="presOf" srcId="{1996D2C2-5B36-4051-9548-05C0AFC7C344}" destId="{1D8FE2DF-1E56-4055-B31C-3C32566C19CC}" srcOrd="0" destOrd="0" presId="urn:microsoft.com/office/officeart/2005/8/layout/orgChart1"/>
    <dgm:cxn modelId="{A7E08C82-C9E2-4FB8-920F-8F527CF61AFD}" type="presOf" srcId="{20583D86-187B-47D9-A13A-2E6F0D4738CE}" destId="{22D3F0D6-FD61-4D4A-8B68-A8E3EFA673EE}" srcOrd="1" destOrd="0" presId="urn:microsoft.com/office/officeart/2005/8/layout/orgChart1"/>
    <dgm:cxn modelId="{0E39E685-F2E5-4BF2-ADF8-6A2D78950743}" type="presOf" srcId="{C262E5A8-06E1-48AD-8A36-87E1BC327B74}" destId="{E42B3777-34EA-4DB7-8A09-AFCDED9A6458}" srcOrd="0" destOrd="0" presId="urn:microsoft.com/office/officeart/2005/8/layout/orgChart1"/>
    <dgm:cxn modelId="{F0462688-A028-41AD-A2B7-169A8A2A1B71}" type="presOf" srcId="{51FEBBAE-8A96-4AD0-BD24-5175C6C0AB45}" destId="{71875DEA-B16F-4C44-A2B9-AB570636D1C2}" srcOrd="1" destOrd="0" presId="urn:microsoft.com/office/officeart/2005/8/layout/orgChart1"/>
    <dgm:cxn modelId="{FC0E9889-FD95-411A-8892-2B095915B2C7}" type="presOf" srcId="{05427B8A-5194-44DC-833E-3D00C5221634}" destId="{B38F09A3-B5AB-4B0E-BA54-02846DBE7333}" srcOrd="0" destOrd="0" presId="urn:microsoft.com/office/officeart/2005/8/layout/orgChart1"/>
    <dgm:cxn modelId="{AABB328A-E721-495A-AE87-0E57D41C18BC}" srcId="{2AA514DB-6892-4BA2-8FEF-EDCD25ADB61C}" destId="{7158AEA0-4DB8-4E74-9D9D-2D9D86E8FE93}" srcOrd="0" destOrd="0" parTransId="{52A1939C-0344-4235-969C-A728B9A91A90}" sibTransId="{02D7F249-D295-4FE3-91BB-4852295039E7}"/>
    <dgm:cxn modelId="{AD45788E-503C-4C9A-A71F-64F1B6AE9C5C}" type="presOf" srcId="{580C0A90-EA66-4044-90DA-03C5A7A228D1}" destId="{7076F2B1-92BE-4965-862D-98245F540D39}" srcOrd="0" destOrd="0" presId="urn:microsoft.com/office/officeart/2005/8/layout/orgChart1"/>
    <dgm:cxn modelId="{B58A8B8F-4196-4173-B432-20CC52FD9F46}" type="presOf" srcId="{61C12651-2C2B-4390-96AD-75AA271C871C}" destId="{A66405A4-C856-412F-A546-94CB019D5DE1}" srcOrd="0" destOrd="0" presId="urn:microsoft.com/office/officeart/2005/8/layout/orgChart1"/>
    <dgm:cxn modelId="{C358B794-527B-497E-9BE1-7D88B4134008}" srcId="{61C12651-2C2B-4390-96AD-75AA271C871C}" destId="{36B05D4F-4E35-4299-A618-252AC3683709}" srcOrd="0" destOrd="0" parTransId="{C262E5A8-06E1-48AD-8A36-87E1BC327B74}" sibTransId="{DB0A9C41-42A9-4DCE-BBBE-93EB2F979C0B}"/>
    <dgm:cxn modelId="{172CEF94-181E-4AE7-BB7A-F684A5206148}" type="presOf" srcId="{DA3EC8B7-7009-45B2-8F7F-340E05B12D99}" destId="{2ACC04F7-2FC1-427A-A092-B9C3493067D8}" srcOrd="1" destOrd="0" presId="urn:microsoft.com/office/officeart/2005/8/layout/orgChart1"/>
    <dgm:cxn modelId="{598F389A-3DD3-41E5-B556-2FA8F959B592}" type="presOf" srcId="{2AA514DB-6892-4BA2-8FEF-EDCD25ADB61C}" destId="{298ABC57-572C-4A36-AC94-51A9F49EA0F6}" srcOrd="1" destOrd="0" presId="urn:microsoft.com/office/officeart/2005/8/layout/orgChart1"/>
    <dgm:cxn modelId="{040AE79B-8EB1-4584-9877-41D668BC1C92}" type="presOf" srcId="{7B020C95-A022-4918-BBA8-71B116E79D7D}" destId="{5CF1C2C4-710D-447E-8AED-599AD0AB0758}" srcOrd="0" destOrd="0" presId="urn:microsoft.com/office/officeart/2005/8/layout/orgChart1"/>
    <dgm:cxn modelId="{B99E349C-E7FF-4246-B21F-983AD0B0E8B2}" type="presOf" srcId="{DA3EC8B7-7009-45B2-8F7F-340E05B12D99}" destId="{050D2EFA-16DF-4B5A-B9A6-FF451A41DC31}" srcOrd="0" destOrd="0" presId="urn:microsoft.com/office/officeart/2005/8/layout/orgChart1"/>
    <dgm:cxn modelId="{1580169D-88E9-4F0B-94C3-DA704310E5BC}" type="presOf" srcId="{79BBE6B9-7999-4E01-B1B6-DE7A4DB6C78D}" destId="{C6364924-7532-442B-8ADA-9D97E27B620E}" srcOrd="1" destOrd="0" presId="urn:microsoft.com/office/officeart/2005/8/layout/orgChart1"/>
    <dgm:cxn modelId="{778C0EA7-AF36-444D-9880-21EDB9BD567B}" type="presOf" srcId="{B1D02D7C-6853-4E41-A8D1-FD2C6FA5F52E}" destId="{32B886D2-65AA-416B-AA3E-2A9B34D1176C}" srcOrd="0" destOrd="0" presId="urn:microsoft.com/office/officeart/2005/8/layout/orgChart1"/>
    <dgm:cxn modelId="{192D17B2-C545-464F-8760-033B03629CE7}" srcId="{2AA514DB-6892-4BA2-8FEF-EDCD25ADB61C}" destId="{79BBE6B9-7999-4E01-B1B6-DE7A4DB6C78D}" srcOrd="3" destOrd="0" parTransId="{5AA14C41-ECD9-4817-B59C-467A5F9645FF}" sibTransId="{D5623711-371D-45BC-92CA-448F136FF7AA}"/>
    <dgm:cxn modelId="{B5368AB3-6A09-4986-8A56-83DA555636EB}" srcId="{6EA1F4CD-0708-4339-A47D-25F76AEDB4DB}" destId="{2EA33616-6C58-403A-899C-3B7D55F71B27}" srcOrd="0" destOrd="0" parTransId="{D5F52E3B-7BE2-4E80-90FF-8306A17CFF8A}" sibTransId="{163CC27F-84E5-444B-8EA9-ABC32484E352}"/>
    <dgm:cxn modelId="{CE0799B5-2229-49B3-A67E-5C9E68455616}" type="presOf" srcId="{580C0A90-EA66-4044-90DA-03C5A7A228D1}" destId="{65280EB6-E746-4D71-9112-AE01F214A520}" srcOrd="1" destOrd="0" presId="urn:microsoft.com/office/officeart/2005/8/layout/orgChart1"/>
    <dgm:cxn modelId="{3B381EB6-8B88-4E26-9B68-D3F5F47ECF91}" type="presOf" srcId="{05427B8A-5194-44DC-833E-3D00C5221634}" destId="{4166A92F-318E-42F3-82CB-106EAC709B7D}" srcOrd="1" destOrd="0" presId="urn:microsoft.com/office/officeart/2005/8/layout/orgChart1"/>
    <dgm:cxn modelId="{7A6682B8-D4B3-49B6-BCEF-717102037A82}" type="presOf" srcId="{A5A545F5-E6EE-45EC-AE25-5A49F638FF66}" destId="{1DFC2E50-32F1-4CBD-A8E0-AB6203F76637}" srcOrd="0" destOrd="0" presId="urn:microsoft.com/office/officeart/2005/8/layout/orgChart1"/>
    <dgm:cxn modelId="{805F64BC-B570-4D9F-9567-4E8E0F9C6FBA}" type="presOf" srcId="{79BBE6B9-7999-4E01-B1B6-DE7A4DB6C78D}" destId="{9227B29C-C13F-4BCA-85B7-BB6F06F6A06C}" srcOrd="0" destOrd="0" presId="urn:microsoft.com/office/officeart/2005/8/layout/orgChart1"/>
    <dgm:cxn modelId="{59EE47C2-7E37-4FCD-AC38-33C626773219}" type="presOf" srcId="{51FEBBAE-8A96-4AD0-BD24-5175C6C0AB45}" destId="{C5FDD4D3-5E0B-48D8-9D1F-3A3C83374D1A}" srcOrd="0" destOrd="0" presId="urn:microsoft.com/office/officeart/2005/8/layout/orgChart1"/>
    <dgm:cxn modelId="{8BE9D1C7-1A2B-4A00-878D-609EB8CD5C9D}" type="presOf" srcId="{5AA14C41-ECD9-4817-B59C-467A5F9645FF}" destId="{BB629334-BDB3-46C1-BF15-951CB73095B2}" srcOrd="0" destOrd="0" presId="urn:microsoft.com/office/officeart/2005/8/layout/orgChart1"/>
    <dgm:cxn modelId="{1E2C07CC-8FB1-4382-B6D7-7086EF47273E}" type="presOf" srcId="{2EA33616-6C58-403A-899C-3B7D55F71B27}" destId="{7B39FA05-95BC-4449-909F-9CFA6CDA519A}" srcOrd="1" destOrd="0" presId="urn:microsoft.com/office/officeart/2005/8/layout/orgChart1"/>
    <dgm:cxn modelId="{499DE5CC-DECF-4E29-AD78-A0B3111AEE65}" type="presOf" srcId="{1DBD426D-502B-4D29-A225-F7336535F6B3}" destId="{FB7EA4D5-6E6B-4DF0-8280-DF13D67CDE2F}" srcOrd="0" destOrd="0" presId="urn:microsoft.com/office/officeart/2005/8/layout/orgChart1"/>
    <dgm:cxn modelId="{163604D2-7204-4236-BEB4-964C1560833E}" type="presOf" srcId="{36B05D4F-4E35-4299-A618-252AC3683709}" destId="{FEB53C5A-24E1-4138-A877-054C5020CF7A}" srcOrd="0" destOrd="0" presId="urn:microsoft.com/office/officeart/2005/8/layout/orgChart1"/>
    <dgm:cxn modelId="{BB073EDB-5B63-4BD6-AEC4-8ABA192C5031}" type="presOf" srcId="{DC3EB9FF-5089-464D-A94D-845B9D46B255}" destId="{D3D2A284-6CA2-480F-B0DE-71ED3413D9AC}" srcOrd="0" destOrd="0" presId="urn:microsoft.com/office/officeart/2005/8/layout/orgChart1"/>
    <dgm:cxn modelId="{B8BEE1E1-6FB7-4525-A311-099C5DBC5D82}" type="presOf" srcId="{36B05D4F-4E35-4299-A618-252AC3683709}" destId="{E0F387B1-4918-49C2-A52A-0491C82AD77A}" srcOrd="1" destOrd="0" presId="urn:microsoft.com/office/officeart/2005/8/layout/orgChart1"/>
    <dgm:cxn modelId="{BB747CE7-9C75-4373-8C18-7FD3DB2F4AC8}" srcId="{3B53E456-8BA6-465D-8ADC-9658B35E655A}" destId="{61C12651-2C2B-4390-96AD-75AA271C871C}" srcOrd="0" destOrd="0" parTransId="{FF81757D-1E3A-4DAE-8CE1-97BA4886CEB6}" sibTransId="{FDF6DC4A-4964-4DE6-8DBD-F084BB6F6B80}"/>
    <dgm:cxn modelId="{C7D8D9EE-B8E7-496A-86A8-A00DDBF60A2C}" type="presOf" srcId="{7CA896C8-3E9A-47B2-BF1B-76110EED6873}" destId="{199088E9-2A05-4D68-8146-1F181BCD2D22}" srcOrd="1" destOrd="0" presId="urn:microsoft.com/office/officeart/2005/8/layout/orgChart1"/>
    <dgm:cxn modelId="{EC645AFB-9278-4914-A391-A4A59B90E2E3}" type="presOf" srcId="{6EA1F4CD-0708-4339-A47D-25F76AEDB4DB}" destId="{07A6E9A9-F412-402F-8081-21EA44A1E3BF}" srcOrd="0" destOrd="0" presId="urn:microsoft.com/office/officeart/2005/8/layout/orgChart1"/>
    <dgm:cxn modelId="{A3F96FB4-E939-4594-B895-DF77CF393938}" type="presParOf" srcId="{07A6E9A9-F412-402F-8081-21EA44A1E3BF}" destId="{605C81DC-05A9-428E-A96C-7FCD30173AB6}" srcOrd="0" destOrd="0" presId="urn:microsoft.com/office/officeart/2005/8/layout/orgChart1"/>
    <dgm:cxn modelId="{9B9425CE-4026-43BA-B21F-BB12EB6C77DF}" type="presParOf" srcId="{605C81DC-05A9-428E-A96C-7FCD30173AB6}" destId="{EEB880B1-6765-4ACF-8A29-40F0F860C121}" srcOrd="0" destOrd="0" presId="urn:microsoft.com/office/officeart/2005/8/layout/orgChart1"/>
    <dgm:cxn modelId="{C494070C-7A89-4FE0-BE83-E67799867444}" type="presParOf" srcId="{EEB880B1-6765-4ACF-8A29-40F0F860C121}" destId="{912296A6-7266-47A1-8222-424025343989}" srcOrd="0" destOrd="0" presId="urn:microsoft.com/office/officeart/2005/8/layout/orgChart1"/>
    <dgm:cxn modelId="{88DCD09A-D4E2-4765-824D-534AF27B1208}" type="presParOf" srcId="{EEB880B1-6765-4ACF-8A29-40F0F860C121}" destId="{7B39FA05-95BC-4449-909F-9CFA6CDA519A}" srcOrd="1" destOrd="0" presId="urn:microsoft.com/office/officeart/2005/8/layout/orgChart1"/>
    <dgm:cxn modelId="{1FEA8CFC-7920-49EF-A66B-797A2E96CEFE}" type="presParOf" srcId="{605C81DC-05A9-428E-A96C-7FCD30173AB6}" destId="{29A11AF8-BD36-420E-884A-A3817379FC88}" srcOrd="1" destOrd="0" presId="urn:microsoft.com/office/officeart/2005/8/layout/orgChart1"/>
    <dgm:cxn modelId="{EAEFECDD-F79D-4EFF-BCCF-C3F698CB496B}" type="presParOf" srcId="{29A11AF8-BD36-420E-884A-A3817379FC88}" destId="{46F61F6D-0A94-401F-898B-21D99A560E41}" srcOrd="0" destOrd="0" presId="urn:microsoft.com/office/officeart/2005/8/layout/orgChart1"/>
    <dgm:cxn modelId="{51A472A5-F78F-4595-9B25-BB49B5FCB697}" type="presParOf" srcId="{29A11AF8-BD36-420E-884A-A3817379FC88}" destId="{A2791B22-2792-411F-977E-0740C69D4BB3}" srcOrd="1" destOrd="0" presId="urn:microsoft.com/office/officeart/2005/8/layout/orgChart1"/>
    <dgm:cxn modelId="{26496EEF-B7BA-42C6-A542-7A0E24B3384C}" type="presParOf" srcId="{A2791B22-2792-411F-977E-0740C69D4BB3}" destId="{F0AAE595-433E-4464-BBA5-0A3F2DF2FD77}" srcOrd="0" destOrd="0" presId="urn:microsoft.com/office/officeart/2005/8/layout/orgChart1"/>
    <dgm:cxn modelId="{D5337D27-2D78-4F39-9738-2C993A2A428C}" type="presParOf" srcId="{F0AAE595-433E-4464-BBA5-0A3F2DF2FD77}" destId="{176840C3-8309-46A7-8B18-47EB6BE35721}" srcOrd="0" destOrd="0" presId="urn:microsoft.com/office/officeart/2005/8/layout/orgChart1"/>
    <dgm:cxn modelId="{44EB0D81-E274-438B-A898-F3252C9F7635}" type="presParOf" srcId="{F0AAE595-433E-4464-BBA5-0A3F2DF2FD77}" destId="{B2A5CA51-8280-4DDB-A233-4B3ACFC2EBE0}" srcOrd="1" destOrd="0" presId="urn:microsoft.com/office/officeart/2005/8/layout/orgChart1"/>
    <dgm:cxn modelId="{F23FF893-FC01-48B7-A9C6-ECE89BEBC1AF}" type="presParOf" srcId="{A2791B22-2792-411F-977E-0740C69D4BB3}" destId="{66FF501D-51B0-472B-809C-2A32B2CB744E}" srcOrd="1" destOrd="0" presId="urn:microsoft.com/office/officeart/2005/8/layout/orgChart1"/>
    <dgm:cxn modelId="{117168FF-5D22-4A94-B02D-F11F7397AF06}" type="presParOf" srcId="{66FF501D-51B0-472B-809C-2A32B2CB744E}" destId="{2094BC20-1898-41B7-A060-6C3916F26A62}" srcOrd="0" destOrd="0" presId="urn:microsoft.com/office/officeart/2005/8/layout/orgChart1"/>
    <dgm:cxn modelId="{D20E5704-6BA7-4115-A136-AD5F44B43A72}" type="presParOf" srcId="{66FF501D-51B0-472B-809C-2A32B2CB744E}" destId="{1EDB07E7-A36D-4686-B5EF-8D43AF96A32B}" srcOrd="1" destOrd="0" presId="urn:microsoft.com/office/officeart/2005/8/layout/orgChart1"/>
    <dgm:cxn modelId="{F5B577A4-EE58-4820-9B7C-F016733572D4}" type="presParOf" srcId="{1EDB07E7-A36D-4686-B5EF-8D43AF96A32B}" destId="{39C1692E-0439-4575-8282-4EE9E0BAEF50}" srcOrd="0" destOrd="0" presId="urn:microsoft.com/office/officeart/2005/8/layout/orgChart1"/>
    <dgm:cxn modelId="{56E107CF-BD3A-4EC5-9EE1-C97E111E6938}" type="presParOf" srcId="{39C1692E-0439-4575-8282-4EE9E0BAEF50}" destId="{A66405A4-C856-412F-A546-94CB019D5DE1}" srcOrd="0" destOrd="0" presId="urn:microsoft.com/office/officeart/2005/8/layout/orgChart1"/>
    <dgm:cxn modelId="{90BDCA44-CC3E-4777-A5FE-B63719D440DE}" type="presParOf" srcId="{39C1692E-0439-4575-8282-4EE9E0BAEF50}" destId="{8C1DEC02-B554-4A0E-ADF1-0E7B30428A97}" srcOrd="1" destOrd="0" presId="urn:microsoft.com/office/officeart/2005/8/layout/orgChart1"/>
    <dgm:cxn modelId="{E7DBD8E0-4AA5-4715-8B49-CD6E090F6C49}" type="presParOf" srcId="{1EDB07E7-A36D-4686-B5EF-8D43AF96A32B}" destId="{DB86C476-EAC9-41A6-8F31-5BBCEC6340A5}" srcOrd="1" destOrd="0" presId="urn:microsoft.com/office/officeart/2005/8/layout/orgChart1"/>
    <dgm:cxn modelId="{D5A01948-9859-44C8-B304-8D57C6A95715}" type="presParOf" srcId="{DB86C476-EAC9-41A6-8F31-5BBCEC6340A5}" destId="{E42B3777-34EA-4DB7-8A09-AFCDED9A6458}" srcOrd="0" destOrd="0" presId="urn:microsoft.com/office/officeart/2005/8/layout/orgChart1"/>
    <dgm:cxn modelId="{CF4AAC7D-DED1-4851-98CB-FB3ECD7EBAA3}" type="presParOf" srcId="{DB86C476-EAC9-41A6-8F31-5BBCEC6340A5}" destId="{8E952554-8823-4450-8058-DDA132E1045E}" srcOrd="1" destOrd="0" presId="urn:microsoft.com/office/officeart/2005/8/layout/orgChart1"/>
    <dgm:cxn modelId="{D8403D6F-209C-4A19-8C8A-F45B729BE5B9}" type="presParOf" srcId="{8E952554-8823-4450-8058-DDA132E1045E}" destId="{882E7540-2418-4D1B-AFC2-D238009D56A8}" srcOrd="0" destOrd="0" presId="urn:microsoft.com/office/officeart/2005/8/layout/orgChart1"/>
    <dgm:cxn modelId="{C4E6DA54-F67A-435E-AE8E-ADEA35E01423}" type="presParOf" srcId="{882E7540-2418-4D1B-AFC2-D238009D56A8}" destId="{FEB53C5A-24E1-4138-A877-054C5020CF7A}" srcOrd="0" destOrd="0" presId="urn:microsoft.com/office/officeart/2005/8/layout/orgChart1"/>
    <dgm:cxn modelId="{A73A4BC7-566A-4495-B9B4-E69654AF7C0F}" type="presParOf" srcId="{882E7540-2418-4D1B-AFC2-D238009D56A8}" destId="{E0F387B1-4918-49C2-A52A-0491C82AD77A}" srcOrd="1" destOrd="0" presId="urn:microsoft.com/office/officeart/2005/8/layout/orgChart1"/>
    <dgm:cxn modelId="{DAA778A9-0DD1-4A50-A15B-15CBADCAC5F4}" type="presParOf" srcId="{8E952554-8823-4450-8058-DDA132E1045E}" destId="{C34C8B79-B2AB-446B-B0B1-5C62D857B21B}" srcOrd="1" destOrd="0" presId="urn:microsoft.com/office/officeart/2005/8/layout/orgChart1"/>
    <dgm:cxn modelId="{AED63AFB-2C66-4476-93C8-ACC5ADDE598B}" type="presParOf" srcId="{8E952554-8823-4450-8058-DDA132E1045E}" destId="{E835568E-0BF8-48E9-96C8-9DD318CAD0C8}" srcOrd="2" destOrd="0" presId="urn:microsoft.com/office/officeart/2005/8/layout/orgChart1"/>
    <dgm:cxn modelId="{F9020AF5-4844-492B-B85F-B10F3B31395D}" type="presParOf" srcId="{1EDB07E7-A36D-4686-B5EF-8D43AF96A32B}" destId="{325210B8-1EE8-4BAE-A1FC-AB65ADE4A35A}" srcOrd="2" destOrd="0" presId="urn:microsoft.com/office/officeart/2005/8/layout/orgChart1"/>
    <dgm:cxn modelId="{5526ED55-B25D-47EA-97EC-5D836384064F}" type="presParOf" srcId="{66FF501D-51B0-472B-809C-2A32B2CB744E}" destId="{84F5BFF2-3261-45DE-8375-77786153CB7B}" srcOrd="2" destOrd="0" presId="urn:microsoft.com/office/officeart/2005/8/layout/orgChart1"/>
    <dgm:cxn modelId="{8A435E92-2A72-4315-BF8A-7D217783CAF0}" type="presParOf" srcId="{66FF501D-51B0-472B-809C-2A32B2CB744E}" destId="{B459E4C6-4997-4188-A8A6-32D16CEA10A8}" srcOrd="3" destOrd="0" presId="urn:microsoft.com/office/officeart/2005/8/layout/orgChart1"/>
    <dgm:cxn modelId="{7A22F98D-BBEC-4D09-989C-BD73E488E0E4}" type="presParOf" srcId="{B459E4C6-4997-4188-A8A6-32D16CEA10A8}" destId="{05F58D80-9F98-4A14-B70E-CE82D7BF68AD}" srcOrd="0" destOrd="0" presId="urn:microsoft.com/office/officeart/2005/8/layout/orgChart1"/>
    <dgm:cxn modelId="{395A56EC-60E5-4772-B7E4-4A6DE54A9498}" type="presParOf" srcId="{05F58D80-9F98-4A14-B70E-CE82D7BF68AD}" destId="{553CECBD-8368-408C-96D9-93B8E5193DE9}" srcOrd="0" destOrd="0" presId="urn:microsoft.com/office/officeart/2005/8/layout/orgChart1"/>
    <dgm:cxn modelId="{783B6BC8-6637-4FC6-A758-083135994145}" type="presParOf" srcId="{05F58D80-9F98-4A14-B70E-CE82D7BF68AD}" destId="{22D3F0D6-FD61-4D4A-8B68-A8E3EFA673EE}" srcOrd="1" destOrd="0" presId="urn:microsoft.com/office/officeart/2005/8/layout/orgChart1"/>
    <dgm:cxn modelId="{B9F8F6BC-EEA6-4658-B125-B83EAB2DB881}" type="presParOf" srcId="{B459E4C6-4997-4188-A8A6-32D16CEA10A8}" destId="{2A19D180-1D15-435E-8CD7-B9B3C95801D2}" srcOrd="1" destOrd="0" presId="urn:microsoft.com/office/officeart/2005/8/layout/orgChart1"/>
    <dgm:cxn modelId="{6A475E41-F181-45D4-94CC-10D4A93335E8}" type="presParOf" srcId="{2A19D180-1D15-435E-8CD7-B9B3C95801D2}" destId="{F9F79974-4D24-473F-BC03-418E804CA4D4}" srcOrd="0" destOrd="0" presId="urn:microsoft.com/office/officeart/2005/8/layout/orgChart1"/>
    <dgm:cxn modelId="{3E41B64E-884C-4F92-95D7-613DBC847F6F}" type="presParOf" srcId="{2A19D180-1D15-435E-8CD7-B9B3C95801D2}" destId="{B9D718E1-86B8-467F-935E-C9139D5BA751}" srcOrd="1" destOrd="0" presId="urn:microsoft.com/office/officeart/2005/8/layout/orgChart1"/>
    <dgm:cxn modelId="{FE6F968A-A0D8-4790-834B-B8BB6D20FD76}" type="presParOf" srcId="{B9D718E1-86B8-467F-935E-C9139D5BA751}" destId="{52AD6AFD-BD87-440D-8FE5-397388F2A58E}" srcOrd="0" destOrd="0" presId="urn:microsoft.com/office/officeart/2005/8/layout/orgChart1"/>
    <dgm:cxn modelId="{9D377A2C-FE12-4FAD-9D0D-660F49AEDAF4}" type="presParOf" srcId="{52AD6AFD-BD87-440D-8FE5-397388F2A58E}" destId="{C5FDD4D3-5E0B-48D8-9D1F-3A3C83374D1A}" srcOrd="0" destOrd="0" presId="urn:microsoft.com/office/officeart/2005/8/layout/orgChart1"/>
    <dgm:cxn modelId="{28948FE2-CE04-43C7-9999-708C2893BCE5}" type="presParOf" srcId="{52AD6AFD-BD87-440D-8FE5-397388F2A58E}" destId="{71875DEA-B16F-4C44-A2B9-AB570636D1C2}" srcOrd="1" destOrd="0" presId="urn:microsoft.com/office/officeart/2005/8/layout/orgChart1"/>
    <dgm:cxn modelId="{AD33F0BB-6F93-4805-9A28-86B70655FF0D}" type="presParOf" srcId="{B9D718E1-86B8-467F-935E-C9139D5BA751}" destId="{99617E72-33BC-4A55-82E7-894491FBDE3A}" srcOrd="1" destOrd="0" presId="urn:microsoft.com/office/officeart/2005/8/layout/orgChart1"/>
    <dgm:cxn modelId="{4B00E92F-ED3F-4BC7-881A-9868621CC184}" type="presParOf" srcId="{B9D718E1-86B8-467F-935E-C9139D5BA751}" destId="{DE6198A1-AB71-4B4F-90F6-A04D3169348B}" srcOrd="2" destOrd="0" presId="urn:microsoft.com/office/officeart/2005/8/layout/orgChart1"/>
    <dgm:cxn modelId="{7262A408-128A-4318-9BC3-3D2F948F69F6}" type="presParOf" srcId="{B459E4C6-4997-4188-A8A6-32D16CEA10A8}" destId="{72653275-BCD5-4505-A1EB-162AA9A1DA7D}" srcOrd="2" destOrd="0" presId="urn:microsoft.com/office/officeart/2005/8/layout/orgChart1"/>
    <dgm:cxn modelId="{5F3AC4E9-6523-4DAE-9DA5-88EE8E9EDD5B}" type="presParOf" srcId="{66FF501D-51B0-472B-809C-2A32B2CB744E}" destId="{1DFC2E50-32F1-4CBD-A8E0-AB6203F76637}" srcOrd="4" destOrd="0" presId="urn:microsoft.com/office/officeart/2005/8/layout/orgChart1"/>
    <dgm:cxn modelId="{5A01CC4F-0CB3-4A01-833A-9E51A88435F7}" type="presParOf" srcId="{66FF501D-51B0-472B-809C-2A32B2CB744E}" destId="{D9A9C783-6758-473D-AA5C-2AEC9278C00C}" srcOrd="5" destOrd="0" presId="urn:microsoft.com/office/officeart/2005/8/layout/orgChart1"/>
    <dgm:cxn modelId="{4DCB178A-0812-4CD9-A15E-683CA3570BE0}" type="presParOf" srcId="{D9A9C783-6758-473D-AA5C-2AEC9278C00C}" destId="{E5D1765B-19F6-4A88-A37D-955FA00E3878}" srcOrd="0" destOrd="0" presId="urn:microsoft.com/office/officeart/2005/8/layout/orgChart1"/>
    <dgm:cxn modelId="{BEC64AD8-5944-4150-9BFF-E8B6B28B810B}" type="presParOf" srcId="{E5D1765B-19F6-4A88-A37D-955FA00E3878}" destId="{FB7EA4D5-6E6B-4DF0-8280-DF13D67CDE2F}" srcOrd="0" destOrd="0" presId="urn:microsoft.com/office/officeart/2005/8/layout/orgChart1"/>
    <dgm:cxn modelId="{3A35B015-8B83-44BF-80A9-09241DD3E9B4}" type="presParOf" srcId="{E5D1765B-19F6-4A88-A37D-955FA00E3878}" destId="{4AE33BFF-A37D-4587-ACDC-14C0746C3F8B}" srcOrd="1" destOrd="0" presId="urn:microsoft.com/office/officeart/2005/8/layout/orgChart1"/>
    <dgm:cxn modelId="{550190CB-D4A9-4BD4-831D-5541E3BC32F1}" type="presParOf" srcId="{D9A9C783-6758-473D-AA5C-2AEC9278C00C}" destId="{D1A6B5A4-1314-431B-A63A-6330EC99DFE4}" srcOrd="1" destOrd="0" presId="urn:microsoft.com/office/officeart/2005/8/layout/orgChart1"/>
    <dgm:cxn modelId="{A401931E-4E80-45FD-9E44-2AEEF1473ABA}" type="presParOf" srcId="{D1A6B5A4-1314-431B-A63A-6330EC99DFE4}" destId="{740812BF-EBDD-4CE8-82CB-F64BE2923AC8}" srcOrd="0" destOrd="0" presId="urn:microsoft.com/office/officeart/2005/8/layout/orgChart1"/>
    <dgm:cxn modelId="{F8C235B0-1355-4E4E-8514-20CCC1975DFC}" type="presParOf" srcId="{D1A6B5A4-1314-431B-A63A-6330EC99DFE4}" destId="{1F6422F0-4F03-4EC0-AE76-AEB3E0FAA967}" srcOrd="1" destOrd="0" presId="urn:microsoft.com/office/officeart/2005/8/layout/orgChart1"/>
    <dgm:cxn modelId="{861BD9FF-4585-4BF0-B99C-397348358937}" type="presParOf" srcId="{1F6422F0-4F03-4EC0-AE76-AEB3E0FAA967}" destId="{34F39D2D-A31C-4A76-B488-93CE8D921766}" srcOrd="0" destOrd="0" presId="urn:microsoft.com/office/officeart/2005/8/layout/orgChart1"/>
    <dgm:cxn modelId="{1C804750-8E36-47A7-B903-495F79F73391}" type="presParOf" srcId="{34F39D2D-A31C-4A76-B488-93CE8D921766}" destId="{C8252D29-2A25-4E3A-B6BA-FCD02CE8B70B}" srcOrd="0" destOrd="0" presId="urn:microsoft.com/office/officeart/2005/8/layout/orgChart1"/>
    <dgm:cxn modelId="{B9ECF44E-D255-4293-9219-B3970B7D4545}" type="presParOf" srcId="{34F39D2D-A31C-4A76-B488-93CE8D921766}" destId="{199088E9-2A05-4D68-8146-1F181BCD2D22}" srcOrd="1" destOrd="0" presId="urn:microsoft.com/office/officeart/2005/8/layout/orgChart1"/>
    <dgm:cxn modelId="{5E8949AC-09E9-43CB-84CB-DE0F8F11DCD8}" type="presParOf" srcId="{1F6422F0-4F03-4EC0-AE76-AEB3E0FAA967}" destId="{B8C95B0E-A33A-4B47-91D3-810847AFE9A6}" srcOrd="1" destOrd="0" presId="urn:microsoft.com/office/officeart/2005/8/layout/orgChart1"/>
    <dgm:cxn modelId="{31B8981F-AF98-4487-BA0D-E8D8AAC2440F}" type="presParOf" srcId="{1F6422F0-4F03-4EC0-AE76-AEB3E0FAA967}" destId="{8C0141B8-E102-441F-B800-E31558C60E6B}" srcOrd="2" destOrd="0" presId="urn:microsoft.com/office/officeart/2005/8/layout/orgChart1"/>
    <dgm:cxn modelId="{24ED5936-2883-4E17-839F-98120B093B43}" type="presParOf" srcId="{D9A9C783-6758-473D-AA5C-2AEC9278C00C}" destId="{DC6D9C2F-93B1-4D84-83E6-A80F6ADD610B}" srcOrd="2" destOrd="0" presId="urn:microsoft.com/office/officeart/2005/8/layout/orgChart1"/>
    <dgm:cxn modelId="{4B2A8D4D-AFB4-47AE-AE73-0A45781F85CB}" type="presParOf" srcId="{66FF501D-51B0-472B-809C-2A32B2CB744E}" destId="{D3D2A284-6CA2-480F-B0DE-71ED3413D9AC}" srcOrd="6" destOrd="0" presId="urn:microsoft.com/office/officeart/2005/8/layout/orgChart1"/>
    <dgm:cxn modelId="{503511E7-E8C7-47F1-A15B-7B48CDCBAE3B}" type="presParOf" srcId="{66FF501D-51B0-472B-809C-2A32B2CB744E}" destId="{6CF4BA8C-207C-4FB2-8082-E425ACBAFD3C}" srcOrd="7" destOrd="0" presId="urn:microsoft.com/office/officeart/2005/8/layout/orgChart1"/>
    <dgm:cxn modelId="{FC0553A9-F490-4510-9EA4-BAED205C7C93}" type="presParOf" srcId="{6CF4BA8C-207C-4FB2-8082-E425ACBAFD3C}" destId="{4F7F0970-B16B-4D83-BE74-45A8CDDE3497}" srcOrd="0" destOrd="0" presId="urn:microsoft.com/office/officeart/2005/8/layout/orgChart1"/>
    <dgm:cxn modelId="{6D873138-FB2D-421D-81D1-103A8C7F89C7}" type="presParOf" srcId="{4F7F0970-B16B-4D83-BE74-45A8CDDE3497}" destId="{126F370B-5EA4-42A6-BF91-A883699B64DC}" srcOrd="0" destOrd="0" presId="urn:microsoft.com/office/officeart/2005/8/layout/orgChart1"/>
    <dgm:cxn modelId="{2299A03B-86D1-419E-86DA-145EA932628C}" type="presParOf" srcId="{4F7F0970-B16B-4D83-BE74-45A8CDDE3497}" destId="{298ABC57-572C-4A36-AC94-51A9F49EA0F6}" srcOrd="1" destOrd="0" presId="urn:microsoft.com/office/officeart/2005/8/layout/orgChart1"/>
    <dgm:cxn modelId="{B5940C7D-450B-482A-9DB4-D83047AF737B}" type="presParOf" srcId="{6CF4BA8C-207C-4FB2-8082-E425ACBAFD3C}" destId="{421EEAF8-1F78-4251-8075-02A615D6DC41}" srcOrd="1" destOrd="0" presId="urn:microsoft.com/office/officeart/2005/8/layout/orgChart1"/>
    <dgm:cxn modelId="{F4ECDC2E-6A8B-4121-B698-EBAC1F2DBDCA}" type="presParOf" srcId="{421EEAF8-1F78-4251-8075-02A615D6DC41}" destId="{7E0E1D43-399A-45D0-990B-CAE66EBD5DF1}" srcOrd="0" destOrd="0" presId="urn:microsoft.com/office/officeart/2005/8/layout/orgChart1"/>
    <dgm:cxn modelId="{CBDB811E-A250-4839-B9AA-A30215F7D028}" type="presParOf" srcId="{421EEAF8-1F78-4251-8075-02A615D6DC41}" destId="{058D8404-7E54-43DA-B2FB-5581E91538AA}" srcOrd="1" destOrd="0" presId="urn:microsoft.com/office/officeart/2005/8/layout/orgChart1"/>
    <dgm:cxn modelId="{4894DEEB-A2C3-41F8-90C2-F78019F86092}" type="presParOf" srcId="{058D8404-7E54-43DA-B2FB-5581E91538AA}" destId="{3A498472-9FB0-4CE8-9BFF-69896FE32D1B}" srcOrd="0" destOrd="0" presId="urn:microsoft.com/office/officeart/2005/8/layout/orgChart1"/>
    <dgm:cxn modelId="{D02FB3D2-968D-4818-A038-510FBFABC0A4}" type="presParOf" srcId="{3A498472-9FB0-4CE8-9BFF-69896FE32D1B}" destId="{5CBAF12D-B124-4BA1-B301-420538BF3F18}" srcOrd="0" destOrd="0" presId="urn:microsoft.com/office/officeart/2005/8/layout/orgChart1"/>
    <dgm:cxn modelId="{12CFD1D1-BCA5-44FE-82AF-E77929B48ED8}" type="presParOf" srcId="{3A498472-9FB0-4CE8-9BFF-69896FE32D1B}" destId="{BAB456B0-02A4-45E6-B7A1-7092DAA76321}" srcOrd="1" destOrd="0" presId="urn:microsoft.com/office/officeart/2005/8/layout/orgChart1"/>
    <dgm:cxn modelId="{C2C67D99-1368-4961-9DA5-B6CBF915EDDA}" type="presParOf" srcId="{058D8404-7E54-43DA-B2FB-5581E91538AA}" destId="{671386D5-070C-47B7-AFA5-21F520DCEEF8}" srcOrd="1" destOrd="0" presId="urn:microsoft.com/office/officeart/2005/8/layout/orgChart1"/>
    <dgm:cxn modelId="{D0B4FA29-AFDC-4DB0-8183-4BE86F9E6C4E}" type="presParOf" srcId="{058D8404-7E54-43DA-B2FB-5581E91538AA}" destId="{6847CFC8-9C55-418E-8E83-31A3F1D7D3C2}" srcOrd="2" destOrd="0" presId="urn:microsoft.com/office/officeart/2005/8/layout/orgChart1"/>
    <dgm:cxn modelId="{7EFC9DF9-6362-412E-B80E-11D940B951BE}" type="presParOf" srcId="{421EEAF8-1F78-4251-8075-02A615D6DC41}" destId="{32B886D2-65AA-416B-AA3E-2A9B34D1176C}" srcOrd="2" destOrd="0" presId="urn:microsoft.com/office/officeart/2005/8/layout/orgChart1"/>
    <dgm:cxn modelId="{6C83CBCF-60EE-4769-B73B-8A8D1CF0822A}" type="presParOf" srcId="{421EEAF8-1F78-4251-8075-02A615D6DC41}" destId="{3B729D6F-6E05-4F6C-8637-4CB5B68DB473}" srcOrd="3" destOrd="0" presId="urn:microsoft.com/office/officeart/2005/8/layout/orgChart1"/>
    <dgm:cxn modelId="{14E9BC8E-0CF1-4BD8-8928-265AB176E2D9}" type="presParOf" srcId="{3B729D6F-6E05-4F6C-8637-4CB5B68DB473}" destId="{1DC1D21A-E25A-4C11-9FD1-D9D5FF1933CE}" srcOrd="0" destOrd="0" presId="urn:microsoft.com/office/officeart/2005/8/layout/orgChart1"/>
    <dgm:cxn modelId="{D9A50C20-F902-4FA2-9686-CCBEC67BE1D4}" type="presParOf" srcId="{1DC1D21A-E25A-4C11-9FD1-D9D5FF1933CE}" destId="{7076F2B1-92BE-4965-862D-98245F540D39}" srcOrd="0" destOrd="0" presId="urn:microsoft.com/office/officeart/2005/8/layout/orgChart1"/>
    <dgm:cxn modelId="{8A2D7953-47C8-4FFD-9CE3-EAF2466C25B0}" type="presParOf" srcId="{1DC1D21A-E25A-4C11-9FD1-D9D5FF1933CE}" destId="{65280EB6-E746-4D71-9112-AE01F214A520}" srcOrd="1" destOrd="0" presId="urn:microsoft.com/office/officeart/2005/8/layout/orgChart1"/>
    <dgm:cxn modelId="{DE982CFA-4D98-4E09-8C97-297E2FEB0292}" type="presParOf" srcId="{3B729D6F-6E05-4F6C-8637-4CB5B68DB473}" destId="{012E3F30-7F83-4A6E-AB46-2CA92C296AC6}" srcOrd="1" destOrd="0" presId="urn:microsoft.com/office/officeart/2005/8/layout/orgChart1"/>
    <dgm:cxn modelId="{5764A5ED-4DE8-433A-8A6C-BFDCCB15E8CB}" type="presParOf" srcId="{012E3F30-7F83-4A6E-AB46-2CA92C296AC6}" destId="{1D8FE2DF-1E56-4055-B31C-3C32566C19CC}" srcOrd="0" destOrd="0" presId="urn:microsoft.com/office/officeart/2005/8/layout/orgChart1"/>
    <dgm:cxn modelId="{9E727D54-577B-4818-B949-4DD83AA699D3}" type="presParOf" srcId="{012E3F30-7F83-4A6E-AB46-2CA92C296AC6}" destId="{EC90A04A-7323-465B-9F66-D9849E3ADC4D}" srcOrd="1" destOrd="0" presId="urn:microsoft.com/office/officeart/2005/8/layout/orgChart1"/>
    <dgm:cxn modelId="{65A29599-DD72-40E7-A877-2BAAA1414681}" type="presParOf" srcId="{EC90A04A-7323-465B-9F66-D9849E3ADC4D}" destId="{1F33A20E-5FE2-438D-8422-9F7AB19DAAC1}" srcOrd="0" destOrd="0" presId="urn:microsoft.com/office/officeart/2005/8/layout/orgChart1"/>
    <dgm:cxn modelId="{58AFB1D6-4EA4-42A5-AAF0-BFFDAF6F1DB0}" type="presParOf" srcId="{1F33A20E-5FE2-438D-8422-9F7AB19DAAC1}" destId="{5CF1C2C4-710D-447E-8AED-599AD0AB0758}" srcOrd="0" destOrd="0" presId="urn:microsoft.com/office/officeart/2005/8/layout/orgChart1"/>
    <dgm:cxn modelId="{435141D5-F10E-4CCB-809F-2CBEEEDB7E85}" type="presParOf" srcId="{1F33A20E-5FE2-438D-8422-9F7AB19DAAC1}" destId="{0A910BEB-E3CF-49E3-B557-FFC554C04935}" srcOrd="1" destOrd="0" presId="urn:microsoft.com/office/officeart/2005/8/layout/orgChart1"/>
    <dgm:cxn modelId="{E1234D75-5419-4474-9341-E67298E3A63B}" type="presParOf" srcId="{EC90A04A-7323-465B-9F66-D9849E3ADC4D}" destId="{7451F419-CE54-4EF9-B0E0-888610BF0A14}" srcOrd="1" destOrd="0" presId="urn:microsoft.com/office/officeart/2005/8/layout/orgChart1"/>
    <dgm:cxn modelId="{6C553CD0-F5F1-4DBF-B66E-684ED8B6170D}" type="presParOf" srcId="{EC90A04A-7323-465B-9F66-D9849E3ADC4D}" destId="{5B89C539-9F94-4844-9CC7-7DB13DEE2F81}" srcOrd="2" destOrd="0" presId="urn:microsoft.com/office/officeart/2005/8/layout/orgChart1"/>
    <dgm:cxn modelId="{931D4A5E-9B86-4077-99C3-0CA2CB7FD770}" type="presParOf" srcId="{3B729D6F-6E05-4F6C-8637-4CB5B68DB473}" destId="{60164EEB-9004-466A-BFB9-80AE063B7EAE}" srcOrd="2" destOrd="0" presId="urn:microsoft.com/office/officeart/2005/8/layout/orgChart1"/>
    <dgm:cxn modelId="{2218C8CF-6DD1-42F6-ABA7-01410EAB62B3}" type="presParOf" srcId="{421EEAF8-1F78-4251-8075-02A615D6DC41}" destId="{6A68A341-CBC1-41A4-8D9C-6112105F2680}" srcOrd="4" destOrd="0" presId="urn:microsoft.com/office/officeart/2005/8/layout/orgChart1"/>
    <dgm:cxn modelId="{09A22C20-A418-4DB3-AA90-BCECE04C995C}" type="presParOf" srcId="{421EEAF8-1F78-4251-8075-02A615D6DC41}" destId="{25484F1B-AC1F-4253-BDDA-165E228ACB0B}" srcOrd="5" destOrd="0" presId="urn:microsoft.com/office/officeart/2005/8/layout/orgChart1"/>
    <dgm:cxn modelId="{6A3CB132-1D6F-4FE0-ADEF-136D229BF568}" type="presParOf" srcId="{25484F1B-AC1F-4253-BDDA-165E228ACB0B}" destId="{7399D98A-8B79-4BEE-82AA-B6385DBFC2A6}" srcOrd="0" destOrd="0" presId="urn:microsoft.com/office/officeart/2005/8/layout/orgChart1"/>
    <dgm:cxn modelId="{3653BB2E-9D73-4708-91B6-0EABF11EF8B9}" type="presParOf" srcId="{7399D98A-8B79-4BEE-82AA-B6385DBFC2A6}" destId="{B38F09A3-B5AB-4B0E-BA54-02846DBE7333}" srcOrd="0" destOrd="0" presId="urn:microsoft.com/office/officeart/2005/8/layout/orgChart1"/>
    <dgm:cxn modelId="{70AF09ED-9A5D-4586-BFCD-B287C8FDB8CA}" type="presParOf" srcId="{7399D98A-8B79-4BEE-82AA-B6385DBFC2A6}" destId="{4166A92F-318E-42F3-82CB-106EAC709B7D}" srcOrd="1" destOrd="0" presId="urn:microsoft.com/office/officeart/2005/8/layout/orgChart1"/>
    <dgm:cxn modelId="{415497C6-0B38-4209-AAF3-CDC08A3A7637}" type="presParOf" srcId="{25484F1B-AC1F-4253-BDDA-165E228ACB0B}" destId="{C4714170-B048-4707-87E9-F1216BF73639}" srcOrd="1" destOrd="0" presId="urn:microsoft.com/office/officeart/2005/8/layout/orgChart1"/>
    <dgm:cxn modelId="{7F63180F-3808-4AA3-82EE-567413AE6825}" type="presParOf" srcId="{C4714170-B048-4707-87E9-F1216BF73639}" destId="{C3DF92CE-76E9-44B4-A515-921C5CF6B76E}" srcOrd="0" destOrd="0" presId="urn:microsoft.com/office/officeart/2005/8/layout/orgChart1"/>
    <dgm:cxn modelId="{1E20BF59-7C2C-422F-93F8-C9C4228BDA85}" type="presParOf" srcId="{C4714170-B048-4707-87E9-F1216BF73639}" destId="{882DF6E3-5C26-48F4-8D28-8A54C92BCFA5}" srcOrd="1" destOrd="0" presId="urn:microsoft.com/office/officeart/2005/8/layout/orgChart1"/>
    <dgm:cxn modelId="{D528C6B2-788A-458F-8A25-762088F6CFA6}" type="presParOf" srcId="{882DF6E3-5C26-48F4-8D28-8A54C92BCFA5}" destId="{8B905EFA-741F-4A46-A59C-BEB30775AB8D}" srcOrd="0" destOrd="0" presId="urn:microsoft.com/office/officeart/2005/8/layout/orgChart1"/>
    <dgm:cxn modelId="{FD8C8795-07AD-4E66-9C03-6C4D1AD1C625}" type="presParOf" srcId="{8B905EFA-741F-4A46-A59C-BEB30775AB8D}" destId="{050D2EFA-16DF-4B5A-B9A6-FF451A41DC31}" srcOrd="0" destOrd="0" presId="urn:microsoft.com/office/officeart/2005/8/layout/orgChart1"/>
    <dgm:cxn modelId="{5673BFF0-8B1D-443C-ADA8-06A52DDEA5BC}" type="presParOf" srcId="{8B905EFA-741F-4A46-A59C-BEB30775AB8D}" destId="{2ACC04F7-2FC1-427A-A092-B9C3493067D8}" srcOrd="1" destOrd="0" presId="urn:microsoft.com/office/officeart/2005/8/layout/orgChart1"/>
    <dgm:cxn modelId="{0CB63DB6-D3CD-40B6-8AD6-97BCDBC6DFD2}" type="presParOf" srcId="{882DF6E3-5C26-48F4-8D28-8A54C92BCFA5}" destId="{FD64E22D-DD68-4F4F-90F5-61A529CCE27A}" srcOrd="1" destOrd="0" presId="urn:microsoft.com/office/officeart/2005/8/layout/orgChart1"/>
    <dgm:cxn modelId="{8E774C31-4F7B-4053-AE3E-28F016F8EF80}" type="presParOf" srcId="{882DF6E3-5C26-48F4-8D28-8A54C92BCFA5}" destId="{8A43D736-914F-420C-B33C-2A568BA7A51E}" srcOrd="2" destOrd="0" presId="urn:microsoft.com/office/officeart/2005/8/layout/orgChart1"/>
    <dgm:cxn modelId="{53939158-E8B7-4A36-B448-13BE3ABD6682}" type="presParOf" srcId="{25484F1B-AC1F-4253-BDDA-165E228ACB0B}" destId="{78E6AE9F-21A9-4A2A-BECC-5BD682297C97}" srcOrd="2" destOrd="0" presId="urn:microsoft.com/office/officeart/2005/8/layout/orgChart1"/>
    <dgm:cxn modelId="{60D9FBBA-5F8A-4384-94DF-2C07206737A2}" type="presParOf" srcId="{421EEAF8-1F78-4251-8075-02A615D6DC41}" destId="{BB629334-BDB3-46C1-BF15-951CB73095B2}" srcOrd="6" destOrd="0" presId="urn:microsoft.com/office/officeart/2005/8/layout/orgChart1"/>
    <dgm:cxn modelId="{79D6F998-22D0-4B17-9E27-D589936F5514}" type="presParOf" srcId="{421EEAF8-1F78-4251-8075-02A615D6DC41}" destId="{029FFC06-1C2A-4D6F-A389-383760562EB1}" srcOrd="7" destOrd="0" presId="urn:microsoft.com/office/officeart/2005/8/layout/orgChart1"/>
    <dgm:cxn modelId="{B8177151-FE6A-4337-A269-A5C0B0D9E5E3}" type="presParOf" srcId="{029FFC06-1C2A-4D6F-A389-383760562EB1}" destId="{F1334F27-675F-4DC5-B239-796ADAB4B806}" srcOrd="0" destOrd="0" presId="urn:microsoft.com/office/officeart/2005/8/layout/orgChart1"/>
    <dgm:cxn modelId="{2B4B36FF-2B4D-468F-9590-99A56CA9F0E5}" type="presParOf" srcId="{F1334F27-675F-4DC5-B239-796ADAB4B806}" destId="{9227B29C-C13F-4BCA-85B7-BB6F06F6A06C}" srcOrd="0" destOrd="0" presId="urn:microsoft.com/office/officeart/2005/8/layout/orgChart1"/>
    <dgm:cxn modelId="{C15A5CAA-DA97-4E5A-9E9A-06C0EDF09CC4}" type="presParOf" srcId="{F1334F27-675F-4DC5-B239-796ADAB4B806}" destId="{C6364924-7532-442B-8ADA-9D97E27B620E}" srcOrd="1" destOrd="0" presId="urn:microsoft.com/office/officeart/2005/8/layout/orgChart1"/>
    <dgm:cxn modelId="{139BE8AC-8A2A-4703-ABFC-E49AB85479DE}" type="presParOf" srcId="{029FFC06-1C2A-4D6F-A389-383760562EB1}" destId="{756D5FE7-3AF4-4B87-B984-B2D27559370D}" srcOrd="1" destOrd="0" presId="urn:microsoft.com/office/officeart/2005/8/layout/orgChart1"/>
    <dgm:cxn modelId="{5850732B-6E52-4447-9F27-3D8FCEE76454}" type="presParOf" srcId="{029FFC06-1C2A-4D6F-A389-383760562EB1}" destId="{C2DC3F25-9417-48A4-AB04-0C4F0A713FA9}" srcOrd="2" destOrd="0" presId="urn:microsoft.com/office/officeart/2005/8/layout/orgChart1"/>
    <dgm:cxn modelId="{8C693B0F-275B-4B46-95B5-E2C3C88AE937}" type="presParOf" srcId="{6CF4BA8C-207C-4FB2-8082-E425ACBAFD3C}" destId="{D9CDC768-BFAE-4544-B893-EF7EFAFEFD76}" srcOrd="2" destOrd="0" presId="urn:microsoft.com/office/officeart/2005/8/layout/orgChart1"/>
    <dgm:cxn modelId="{9B986A7D-AEF4-407B-A837-F5BA80B7F40E}" type="presParOf" srcId="{A2791B22-2792-411F-977E-0740C69D4BB3}" destId="{C408F42E-B33E-4D16-AA64-4E1F3734C03C}" srcOrd="2" destOrd="0" presId="urn:microsoft.com/office/officeart/2005/8/layout/orgChart1"/>
    <dgm:cxn modelId="{5BE8B4BB-E26F-44AF-9D45-93310E0FC52D}" type="presParOf" srcId="{605C81DC-05A9-428E-A96C-7FCD30173AB6}" destId="{AAC609DE-9600-4F56-9E6E-DF8D84AFCB1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674DA2-F8E6-496C-A6FE-E02CD0A47E5B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8EBBDFEE-6797-4FE9-AEC0-6BCB80363C25}">
      <dgm:prSet/>
      <dgm:spPr/>
      <dgm:t>
        <a:bodyPr/>
        <a:lstStyle/>
        <a:p>
          <a:r>
            <a:rPr lang="en-GB" dirty="0"/>
            <a:t>Lesley Houfe </a:t>
          </a:r>
        </a:p>
        <a:p>
          <a:r>
            <a:rPr lang="en-GB" b="1" dirty="0"/>
            <a:t>Interim EDI Manager</a:t>
          </a:r>
          <a:endParaRPr lang="en-GB" dirty="0"/>
        </a:p>
      </dgm:t>
    </dgm:pt>
    <dgm:pt modelId="{90B63C88-D3DF-41D4-9934-38752B0376F7}" type="parTrans" cxnId="{CC4F5972-948B-45AF-B190-D5A490CECD27}">
      <dgm:prSet/>
      <dgm:spPr/>
      <dgm:t>
        <a:bodyPr/>
        <a:lstStyle/>
        <a:p>
          <a:endParaRPr lang="en-GB"/>
        </a:p>
      </dgm:t>
    </dgm:pt>
    <dgm:pt modelId="{560D5BA0-23C9-4CFA-AE9B-ADF3D6449A3D}" type="sibTrans" cxnId="{CC4F5972-948B-45AF-B190-D5A490CECD27}">
      <dgm:prSet/>
      <dgm:spPr/>
      <dgm:t>
        <a:bodyPr/>
        <a:lstStyle/>
        <a:p>
          <a:endParaRPr lang="en-GB"/>
        </a:p>
      </dgm:t>
    </dgm:pt>
    <dgm:pt modelId="{BA05965D-6022-4A26-8F0E-D3DC32AEE833}">
      <dgm:prSet/>
      <dgm:spPr/>
      <dgm:t>
        <a:bodyPr/>
        <a:lstStyle/>
        <a:p>
          <a:r>
            <a:rPr lang="en-GB" dirty="0"/>
            <a:t>Adwoa Darko </a:t>
          </a:r>
        </a:p>
        <a:p>
          <a:r>
            <a:rPr lang="en-GB" b="1" dirty="0"/>
            <a:t>Head of EDI (Behaviour &amp; Culture Change)</a:t>
          </a:r>
          <a:endParaRPr lang="en-GB" dirty="0"/>
        </a:p>
      </dgm:t>
    </dgm:pt>
    <dgm:pt modelId="{53930E9E-9353-4CDD-B936-2957214B9AD7}" type="parTrans" cxnId="{8FAE146F-BC5A-488E-8A40-34DB5F6FA3A7}">
      <dgm:prSet/>
      <dgm:spPr/>
      <dgm:t>
        <a:bodyPr/>
        <a:lstStyle/>
        <a:p>
          <a:endParaRPr lang="en-GB"/>
        </a:p>
      </dgm:t>
    </dgm:pt>
    <dgm:pt modelId="{9423C54F-67A8-41D1-8D29-BF8CF4B25C5D}" type="sibTrans" cxnId="{8FAE146F-BC5A-488E-8A40-34DB5F6FA3A7}">
      <dgm:prSet/>
      <dgm:spPr/>
      <dgm:t>
        <a:bodyPr/>
        <a:lstStyle/>
        <a:p>
          <a:endParaRPr lang="en-GB"/>
        </a:p>
      </dgm:t>
    </dgm:pt>
    <dgm:pt modelId="{800E0AD8-DF4A-4BE6-874B-4330F5FAB1BC}">
      <dgm:prSet/>
      <dgm:spPr/>
      <dgm:t>
        <a:bodyPr/>
        <a:lstStyle/>
        <a:p>
          <a:r>
            <a:rPr lang="en-GB" dirty="0"/>
            <a:t>Lizzy Allman </a:t>
          </a:r>
        </a:p>
        <a:p>
          <a:r>
            <a:rPr lang="en-GB" b="1" dirty="0"/>
            <a:t>EDI Manager</a:t>
          </a:r>
          <a:endParaRPr lang="en-GB" dirty="0"/>
        </a:p>
      </dgm:t>
    </dgm:pt>
    <dgm:pt modelId="{199C577E-3235-425B-82B4-8D44C89C9434}" type="parTrans" cxnId="{ECD12308-2AB9-4365-99BF-43B7B4DB5CB1}">
      <dgm:prSet/>
      <dgm:spPr/>
      <dgm:t>
        <a:bodyPr/>
        <a:lstStyle/>
        <a:p>
          <a:endParaRPr lang="en-GB"/>
        </a:p>
      </dgm:t>
    </dgm:pt>
    <dgm:pt modelId="{720ED980-B928-4BA9-AE26-DDE26D83CD29}" type="sibTrans" cxnId="{ECD12308-2AB9-4365-99BF-43B7B4DB5CB1}">
      <dgm:prSet/>
      <dgm:spPr/>
      <dgm:t>
        <a:bodyPr/>
        <a:lstStyle/>
        <a:p>
          <a:endParaRPr lang="en-GB"/>
        </a:p>
      </dgm:t>
    </dgm:pt>
    <dgm:pt modelId="{699AB941-005C-4617-952A-CFFE1D993C26}">
      <dgm:prSet/>
      <dgm:spPr/>
      <dgm:t>
        <a:bodyPr/>
        <a:lstStyle/>
        <a:p>
          <a:r>
            <a:rPr lang="en-GB" dirty="0"/>
            <a:t>Anthony Orkin </a:t>
          </a:r>
          <a:r>
            <a:rPr lang="en-GB" b="1" dirty="0"/>
            <a:t>Antisemitism Programme Manager</a:t>
          </a:r>
          <a:endParaRPr lang="en-GB" dirty="0"/>
        </a:p>
      </dgm:t>
    </dgm:pt>
    <dgm:pt modelId="{7B479846-F847-4EA7-B04C-3561EF04323E}" type="parTrans" cxnId="{D96BD8D0-750B-4930-946E-EF6DB8DBAE3B}">
      <dgm:prSet/>
      <dgm:spPr/>
      <dgm:t>
        <a:bodyPr/>
        <a:lstStyle/>
        <a:p>
          <a:endParaRPr lang="en-GB"/>
        </a:p>
      </dgm:t>
    </dgm:pt>
    <dgm:pt modelId="{BAC4B2A1-C3F2-4A13-AE02-F034D775283D}" type="sibTrans" cxnId="{D96BD8D0-750B-4930-946E-EF6DB8DBAE3B}">
      <dgm:prSet/>
      <dgm:spPr/>
      <dgm:t>
        <a:bodyPr/>
        <a:lstStyle/>
        <a:p>
          <a:endParaRPr lang="en-GB"/>
        </a:p>
      </dgm:t>
    </dgm:pt>
    <dgm:pt modelId="{90D9DC90-347E-495E-91CA-A1F48FCEABA5}">
      <dgm:prSet/>
      <dgm:spPr/>
      <dgm:t>
        <a:bodyPr/>
        <a:lstStyle/>
        <a:p>
          <a:r>
            <a:rPr lang="en-GB" dirty="0"/>
            <a:t>Lacara Barnes-Rowe </a:t>
          </a:r>
        </a:p>
        <a:p>
          <a:r>
            <a:rPr lang="en-GB" b="1" dirty="0"/>
            <a:t>EDI Training Manager</a:t>
          </a:r>
          <a:endParaRPr lang="en-GB" dirty="0"/>
        </a:p>
      </dgm:t>
    </dgm:pt>
    <dgm:pt modelId="{6D7D30E7-FED5-4461-ABE1-78D19AA0E7E9}" type="parTrans" cxnId="{33BA7176-3634-430B-80EB-840412CA0DFC}">
      <dgm:prSet/>
      <dgm:spPr/>
      <dgm:t>
        <a:bodyPr/>
        <a:lstStyle/>
        <a:p>
          <a:endParaRPr lang="en-GB"/>
        </a:p>
      </dgm:t>
    </dgm:pt>
    <dgm:pt modelId="{68D46F01-C2F4-4E6D-B26A-C654A841F621}" type="sibTrans" cxnId="{33BA7176-3634-430B-80EB-840412CA0DFC}">
      <dgm:prSet/>
      <dgm:spPr/>
      <dgm:t>
        <a:bodyPr/>
        <a:lstStyle/>
        <a:p>
          <a:endParaRPr lang="en-GB"/>
        </a:p>
      </dgm:t>
    </dgm:pt>
    <dgm:pt modelId="{18DDB736-B8BF-4093-A3A3-DF1294FA18B6}">
      <dgm:prSet/>
      <dgm:spPr/>
      <dgm:t>
        <a:bodyPr/>
        <a:lstStyle/>
        <a:p>
          <a:r>
            <a:rPr lang="en-GB" dirty="0"/>
            <a:t>Keisha Bruce</a:t>
          </a:r>
          <a:r>
            <a:rPr lang="en-GB" b="1" dirty="0"/>
            <a:t> </a:t>
          </a:r>
        </a:p>
        <a:p>
          <a:r>
            <a:rPr lang="en-GB" b="1" dirty="0"/>
            <a:t>EDI Officer</a:t>
          </a:r>
          <a:endParaRPr lang="en-GB" dirty="0"/>
        </a:p>
      </dgm:t>
    </dgm:pt>
    <dgm:pt modelId="{121069F2-2801-4D64-9516-8D37DCE7EE8A}" type="parTrans" cxnId="{578BFE6F-1103-4205-99C2-63B60396C38A}">
      <dgm:prSet/>
      <dgm:spPr/>
      <dgm:t>
        <a:bodyPr/>
        <a:lstStyle/>
        <a:p>
          <a:endParaRPr lang="en-GB"/>
        </a:p>
      </dgm:t>
    </dgm:pt>
    <dgm:pt modelId="{521E0F5E-3B42-4DED-8058-DB1E84E9EF52}" type="sibTrans" cxnId="{578BFE6F-1103-4205-99C2-63B60396C38A}">
      <dgm:prSet/>
      <dgm:spPr/>
      <dgm:t>
        <a:bodyPr/>
        <a:lstStyle/>
        <a:p>
          <a:endParaRPr lang="en-GB"/>
        </a:p>
      </dgm:t>
    </dgm:pt>
    <dgm:pt modelId="{8AF8D8A4-B674-4981-8C2A-E987FE3B998B}">
      <dgm:prSet/>
      <dgm:spPr/>
      <dgm:t>
        <a:bodyPr/>
        <a:lstStyle/>
        <a:p>
          <a:r>
            <a:rPr lang="en-GB" dirty="0"/>
            <a:t>Jonathan Gascoigne</a:t>
          </a:r>
          <a:r>
            <a:rPr lang="en-GB" b="1" dirty="0"/>
            <a:t> </a:t>
          </a:r>
        </a:p>
        <a:p>
          <a:r>
            <a:rPr lang="en-GB" b="1" dirty="0"/>
            <a:t>EDI Manager</a:t>
          </a:r>
          <a:endParaRPr lang="en-GB" dirty="0"/>
        </a:p>
      </dgm:t>
    </dgm:pt>
    <dgm:pt modelId="{4F16A38A-F8B1-4799-8710-65A6CD34F23F}" type="parTrans" cxnId="{C8ED8B76-4EEC-4A42-BB1B-DE9F1827E6E7}">
      <dgm:prSet/>
      <dgm:spPr/>
      <dgm:t>
        <a:bodyPr/>
        <a:lstStyle/>
        <a:p>
          <a:endParaRPr lang="en-GB"/>
        </a:p>
      </dgm:t>
    </dgm:pt>
    <dgm:pt modelId="{D2BB9B09-2406-4BD3-A718-BCF7430B0D2D}" type="sibTrans" cxnId="{C8ED8B76-4EEC-4A42-BB1B-DE9F1827E6E7}">
      <dgm:prSet/>
      <dgm:spPr/>
      <dgm:t>
        <a:bodyPr/>
        <a:lstStyle/>
        <a:p>
          <a:endParaRPr lang="en-GB"/>
        </a:p>
      </dgm:t>
    </dgm:pt>
    <dgm:pt modelId="{FF31CE6F-3C99-406E-92D1-CA958D2D6E14}">
      <dgm:prSet/>
      <dgm:spPr/>
      <dgm:t>
        <a:bodyPr/>
        <a:lstStyle/>
        <a:p>
          <a:r>
            <a:rPr lang="en-GB" dirty="0"/>
            <a:t>Anna Moutra </a:t>
          </a:r>
        </a:p>
        <a:p>
          <a:r>
            <a:rPr lang="en-GB" b="1" dirty="0"/>
            <a:t>EDI Officer (secondment)</a:t>
          </a:r>
          <a:endParaRPr lang="en-GB" dirty="0"/>
        </a:p>
      </dgm:t>
    </dgm:pt>
    <dgm:pt modelId="{06FA64A1-51D1-4BBB-BCF7-F51D3754DC89}" type="parTrans" cxnId="{F0393EE0-4B90-4065-951C-0D04839FF50A}">
      <dgm:prSet/>
      <dgm:spPr/>
      <dgm:t>
        <a:bodyPr/>
        <a:lstStyle/>
        <a:p>
          <a:endParaRPr lang="en-GB"/>
        </a:p>
      </dgm:t>
    </dgm:pt>
    <dgm:pt modelId="{BFB4CAD0-2D64-4941-9E5B-F89AB7BF684D}" type="sibTrans" cxnId="{F0393EE0-4B90-4065-951C-0D04839FF50A}">
      <dgm:prSet/>
      <dgm:spPr/>
      <dgm:t>
        <a:bodyPr/>
        <a:lstStyle/>
        <a:p>
          <a:endParaRPr lang="en-GB"/>
        </a:p>
      </dgm:t>
    </dgm:pt>
    <dgm:pt modelId="{19065F77-0D03-411B-AB39-5138D49A89F1}">
      <dgm:prSet/>
      <dgm:spPr/>
      <dgm:t>
        <a:bodyPr/>
        <a:lstStyle/>
        <a:p>
          <a:r>
            <a:rPr lang="en-GB" dirty="0"/>
            <a:t>Kae Ohene-Yeboah </a:t>
          </a:r>
          <a:r>
            <a:rPr lang="en-GB" b="1" dirty="0"/>
            <a:t>Head of EDI (Programmes &amp; Charters)</a:t>
          </a:r>
          <a:endParaRPr lang="en-GB" dirty="0"/>
        </a:p>
      </dgm:t>
    </dgm:pt>
    <dgm:pt modelId="{7A32F8B2-1B63-4630-9F97-12DDF103109D}" type="parTrans" cxnId="{509BA44D-0877-4484-85A7-EB848CFF4098}">
      <dgm:prSet/>
      <dgm:spPr/>
      <dgm:t>
        <a:bodyPr/>
        <a:lstStyle/>
        <a:p>
          <a:endParaRPr lang="en-GB"/>
        </a:p>
      </dgm:t>
    </dgm:pt>
    <dgm:pt modelId="{5E1F3014-0F5F-448B-97CF-588C07C1799B}" type="sibTrans" cxnId="{509BA44D-0877-4484-85A7-EB848CFF4098}">
      <dgm:prSet/>
      <dgm:spPr/>
      <dgm:t>
        <a:bodyPr/>
        <a:lstStyle/>
        <a:p>
          <a:endParaRPr lang="en-GB"/>
        </a:p>
      </dgm:t>
    </dgm:pt>
    <dgm:pt modelId="{C0721FAD-BA98-4E3A-A1C0-E83EB042FE03}">
      <dgm:prSet/>
      <dgm:spPr/>
      <dgm:t>
        <a:bodyPr/>
        <a:lstStyle/>
        <a:p>
          <a:r>
            <a:rPr lang="en-GB" dirty="0"/>
            <a:t>Linda Lam </a:t>
          </a:r>
        </a:p>
        <a:p>
          <a:r>
            <a:rPr lang="en-GB" b="1" dirty="0"/>
            <a:t>EDI Manager (secondment)</a:t>
          </a:r>
          <a:endParaRPr lang="en-GB" dirty="0"/>
        </a:p>
      </dgm:t>
    </dgm:pt>
    <dgm:pt modelId="{3DDF514D-A274-41EC-B5AE-778EFD2D3049}" type="parTrans" cxnId="{7F5C8AC5-D3C8-4E6A-824E-3AD1534AC141}">
      <dgm:prSet/>
      <dgm:spPr/>
      <dgm:t>
        <a:bodyPr/>
        <a:lstStyle/>
        <a:p>
          <a:endParaRPr lang="en-GB"/>
        </a:p>
      </dgm:t>
    </dgm:pt>
    <dgm:pt modelId="{5235E111-33D6-451F-B1F1-38CFE7F0817E}" type="sibTrans" cxnId="{7F5C8AC5-D3C8-4E6A-824E-3AD1534AC141}">
      <dgm:prSet/>
      <dgm:spPr/>
      <dgm:t>
        <a:bodyPr/>
        <a:lstStyle/>
        <a:p>
          <a:endParaRPr lang="en-GB"/>
        </a:p>
      </dgm:t>
    </dgm:pt>
    <dgm:pt modelId="{E0A0358F-0393-4FA7-A8E7-D559E340EF1F}">
      <dgm:prSet/>
      <dgm:spPr/>
      <dgm:t>
        <a:bodyPr/>
        <a:lstStyle/>
        <a:p>
          <a:r>
            <a:rPr lang="en-GB" dirty="0"/>
            <a:t>Kemi Hassan </a:t>
          </a:r>
        </a:p>
        <a:p>
          <a:r>
            <a:rPr lang="en-GB" b="1" dirty="0"/>
            <a:t>EDI Manager</a:t>
          </a:r>
          <a:endParaRPr lang="en-GB" dirty="0"/>
        </a:p>
      </dgm:t>
    </dgm:pt>
    <dgm:pt modelId="{1DBC2305-60AC-4D81-A188-BB74130B9AD6}" type="parTrans" cxnId="{26889DF6-BC86-47AB-92F0-74BDB6B1F2C0}">
      <dgm:prSet/>
      <dgm:spPr/>
      <dgm:t>
        <a:bodyPr/>
        <a:lstStyle/>
        <a:p>
          <a:endParaRPr lang="en-GB"/>
        </a:p>
      </dgm:t>
    </dgm:pt>
    <dgm:pt modelId="{072DEEF7-8D6C-4EE4-AC7F-7765A514F6DD}" type="sibTrans" cxnId="{26889DF6-BC86-47AB-92F0-74BDB6B1F2C0}">
      <dgm:prSet/>
      <dgm:spPr/>
      <dgm:t>
        <a:bodyPr/>
        <a:lstStyle/>
        <a:p>
          <a:endParaRPr lang="en-GB"/>
        </a:p>
      </dgm:t>
    </dgm:pt>
    <dgm:pt modelId="{FF7F2DC9-2FB5-42D8-9C81-9F3A7EAE7F8F}">
      <dgm:prSet/>
      <dgm:spPr/>
      <dgm:t>
        <a:bodyPr/>
        <a:lstStyle/>
        <a:p>
          <a:r>
            <a:rPr lang="en-GB" dirty="0"/>
            <a:t>Tom Glynn </a:t>
          </a:r>
        </a:p>
        <a:p>
          <a:r>
            <a:rPr lang="en-GB" b="1" dirty="0"/>
            <a:t>EDI Manager</a:t>
          </a:r>
          <a:endParaRPr lang="en-GB" dirty="0"/>
        </a:p>
      </dgm:t>
    </dgm:pt>
    <dgm:pt modelId="{4EAE9B7A-6FBD-493C-AADD-89DDCAEB30F4}" type="parTrans" cxnId="{6DD70D45-CBB4-4496-802B-1591069EB8F4}">
      <dgm:prSet/>
      <dgm:spPr/>
      <dgm:t>
        <a:bodyPr/>
        <a:lstStyle/>
        <a:p>
          <a:endParaRPr lang="en-GB"/>
        </a:p>
      </dgm:t>
    </dgm:pt>
    <dgm:pt modelId="{5B6C11FF-4510-48A9-9BEA-3213D24FA896}" type="sibTrans" cxnId="{6DD70D45-CBB4-4496-802B-1591069EB8F4}">
      <dgm:prSet/>
      <dgm:spPr/>
      <dgm:t>
        <a:bodyPr/>
        <a:lstStyle/>
        <a:p>
          <a:endParaRPr lang="en-GB"/>
        </a:p>
      </dgm:t>
    </dgm:pt>
    <dgm:pt modelId="{AC16E8BA-77F9-4049-98D0-B986BB759A78}">
      <dgm:prSet/>
      <dgm:spPr/>
      <dgm:t>
        <a:bodyPr/>
        <a:lstStyle/>
        <a:p>
          <a:r>
            <a:rPr lang="en-GB" dirty="0"/>
            <a:t>Joselene Peres </a:t>
          </a:r>
        </a:p>
        <a:p>
          <a:r>
            <a:rPr lang="en-GB" b="1" dirty="0"/>
            <a:t>EDI Officer</a:t>
          </a:r>
          <a:endParaRPr lang="en-GB" dirty="0"/>
        </a:p>
      </dgm:t>
    </dgm:pt>
    <dgm:pt modelId="{E55125CC-2745-4916-BD1D-E643E1E5D092}" type="parTrans" cxnId="{960A0EB3-94BE-4965-B757-B759E97646D3}">
      <dgm:prSet/>
      <dgm:spPr/>
      <dgm:t>
        <a:bodyPr/>
        <a:lstStyle/>
        <a:p>
          <a:endParaRPr lang="en-GB"/>
        </a:p>
      </dgm:t>
    </dgm:pt>
    <dgm:pt modelId="{164DC2EF-90CC-4FE1-AEDE-07A4B8964838}" type="sibTrans" cxnId="{960A0EB3-94BE-4965-B757-B759E97646D3}">
      <dgm:prSet/>
      <dgm:spPr/>
      <dgm:t>
        <a:bodyPr/>
        <a:lstStyle/>
        <a:p>
          <a:endParaRPr lang="en-GB"/>
        </a:p>
      </dgm:t>
    </dgm:pt>
    <dgm:pt modelId="{79584D15-B4EF-4623-984D-A4F02C301D38}">
      <dgm:prSet/>
      <dgm:spPr/>
      <dgm:t>
        <a:bodyPr/>
        <a:lstStyle/>
        <a:p>
          <a:r>
            <a:rPr lang="en-GB" dirty="0"/>
            <a:t>Beckii Blackwood </a:t>
          </a:r>
        </a:p>
        <a:p>
          <a:r>
            <a:rPr lang="en-GB" b="1" dirty="0"/>
            <a:t>EDI Manager</a:t>
          </a:r>
          <a:endParaRPr lang="en-GB" dirty="0"/>
        </a:p>
      </dgm:t>
    </dgm:pt>
    <dgm:pt modelId="{0CB1A7BF-2710-452E-8CF6-4FCFAF08426C}" type="parTrans" cxnId="{27A105CA-EC62-4FE3-BC31-D56429DE843A}">
      <dgm:prSet/>
      <dgm:spPr/>
      <dgm:t>
        <a:bodyPr/>
        <a:lstStyle/>
        <a:p>
          <a:endParaRPr lang="en-GB"/>
        </a:p>
      </dgm:t>
    </dgm:pt>
    <dgm:pt modelId="{A8231BE5-C260-41D2-A1F7-55DE741167B3}" type="sibTrans" cxnId="{27A105CA-EC62-4FE3-BC31-D56429DE843A}">
      <dgm:prSet/>
      <dgm:spPr/>
      <dgm:t>
        <a:bodyPr/>
        <a:lstStyle/>
        <a:p>
          <a:endParaRPr lang="en-GB"/>
        </a:p>
      </dgm:t>
    </dgm:pt>
    <dgm:pt modelId="{877A152F-6FBB-43D2-9355-8F7740122D98}">
      <dgm:prSet/>
      <dgm:spPr/>
      <dgm:t>
        <a:bodyPr/>
        <a:lstStyle/>
        <a:p>
          <a:r>
            <a:rPr lang="en-GB" dirty="0"/>
            <a:t>Nishat Uddowlla </a:t>
          </a:r>
        </a:p>
        <a:p>
          <a:r>
            <a:rPr lang="en-GB" b="1" dirty="0"/>
            <a:t>EDI Officer</a:t>
          </a:r>
          <a:endParaRPr lang="en-GB" dirty="0"/>
        </a:p>
      </dgm:t>
    </dgm:pt>
    <dgm:pt modelId="{DF8F3E17-BDF4-4944-AA69-249D150C3AE8}" type="parTrans" cxnId="{C24C63BF-7203-4F81-90CC-BF5FBC15CB01}">
      <dgm:prSet/>
      <dgm:spPr/>
      <dgm:t>
        <a:bodyPr/>
        <a:lstStyle/>
        <a:p>
          <a:endParaRPr lang="en-GB"/>
        </a:p>
      </dgm:t>
    </dgm:pt>
    <dgm:pt modelId="{32A8B1B4-3F4A-4D30-8764-CB5E56E9AA64}" type="sibTrans" cxnId="{C24C63BF-7203-4F81-90CC-BF5FBC15CB01}">
      <dgm:prSet/>
      <dgm:spPr/>
      <dgm:t>
        <a:bodyPr/>
        <a:lstStyle/>
        <a:p>
          <a:endParaRPr lang="en-GB"/>
        </a:p>
      </dgm:t>
    </dgm:pt>
    <dgm:pt modelId="{528361AC-06F1-496D-8A9B-67045B96DCEF}">
      <dgm:prSet/>
      <dgm:spPr/>
      <dgm:t>
        <a:bodyPr/>
        <a:lstStyle/>
        <a:p>
          <a:r>
            <a:rPr lang="en-GB" dirty="0"/>
            <a:t>Marta Riccardi </a:t>
          </a:r>
        </a:p>
        <a:p>
          <a:r>
            <a:rPr lang="en-GB" b="1" dirty="0"/>
            <a:t>Data Analyst</a:t>
          </a:r>
          <a:endParaRPr lang="en-GB" dirty="0"/>
        </a:p>
      </dgm:t>
    </dgm:pt>
    <dgm:pt modelId="{EBE4C151-565B-4CEF-9027-73EE8E7AD9DD}" type="parTrans" cxnId="{915EA7BE-F4C8-4563-86F5-07CC06A7BA15}">
      <dgm:prSet/>
      <dgm:spPr/>
      <dgm:t>
        <a:bodyPr/>
        <a:lstStyle/>
        <a:p>
          <a:endParaRPr lang="en-GB"/>
        </a:p>
      </dgm:t>
    </dgm:pt>
    <dgm:pt modelId="{CCD653B8-7E88-44EC-8D98-52CA372BF06F}" type="sibTrans" cxnId="{915EA7BE-F4C8-4563-86F5-07CC06A7BA15}">
      <dgm:prSet/>
      <dgm:spPr/>
      <dgm:t>
        <a:bodyPr/>
        <a:lstStyle/>
        <a:p>
          <a:endParaRPr lang="en-GB"/>
        </a:p>
      </dgm:t>
    </dgm:pt>
    <dgm:pt modelId="{871595CE-42C7-4A63-9272-1AAE4B3EFA41}">
      <dgm:prSet/>
      <dgm:spPr/>
      <dgm:t>
        <a:bodyPr/>
        <a:lstStyle/>
        <a:p>
          <a:r>
            <a:rPr lang="en-GB" dirty="0"/>
            <a:t>Sonal Bharadva </a:t>
          </a:r>
          <a:r>
            <a:rPr lang="en-GB" b="1" dirty="0"/>
            <a:t>Operations Manager</a:t>
          </a:r>
          <a:endParaRPr lang="en-GB" dirty="0"/>
        </a:p>
      </dgm:t>
    </dgm:pt>
    <dgm:pt modelId="{73B75659-2CB6-4438-830B-B7FF6F9DBD27}" type="parTrans" cxnId="{0AD5F2E1-D95B-400A-8C3D-42C11035CF6B}">
      <dgm:prSet/>
      <dgm:spPr/>
      <dgm:t>
        <a:bodyPr/>
        <a:lstStyle/>
        <a:p>
          <a:endParaRPr lang="en-GB"/>
        </a:p>
      </dgm:t>
    </dgm:pt>
    <dgm:pt modelId="{CE528A19-E851-49C9-B031-3CCBBD1217A4}" type="sibTrans" cxnId="{0AD5F2E1-D95B-400A-8C3D-42C11035CF6B}">
      <dgm:prSet/>
      <dgm:spPr/>
      <dgm:t>
        <a:bodyPr/>
        <a:lstStyle/>
        <a:p>
          <a:endParaRPr lang="en-GB"/>
        </a:p>
      </dgm:t>
    </dgm:pt>
    <dgm:pt modelId="{E65CD1A7-34BD-4B89-9F2C-0D2E6C2308FB}">
      <dgm:prSet/>
      <dgm:spPr/>
      <dgm:t>
        <a:bodyPr/>
        <a:lstStyle/>
        <a:p>
          <a:r>
            <a:rPr lang="en-GB" dirty="0"/>
            <a:t>Stuart Mackie </a:t>
          </a:r>
        </a:p>
        <a:p>
          <a:r>
            <a:rPr lang="en-GB" b="1" dirty="0"/>
            <a:t>EDI Administrator</a:t>
          </a:r>
          <a:endParaRPr lang="en-GB" dirty="0"/>
        </a:p>
      </dgm:t>
    </dgm:pt>
    <dgm:pt modelId="{47C282AC-4BFD-4ABD-B980-675F5E9B1278}" type="parTrans" cxnId="{1183487B-F198-4CD6-B147-9E37F4A80829}">
      <dgm:prSet/>
      <dgm:spPr/>
      <dgm:t>
        <a:bodyPr/>
        <a:lstStyle/>
        <a:p>
          <a:endParaRPr lang="en-GB"/>
        </a:p>
      </dgm:t>
    </dgm:pt>
    <dgm:pt modelId="{FE57CAF2-4CD2-4963-B629-608DD7CC9B12}" type="sibTrans" cxnId="{1183487B-F198-4CD6-B147-9E37F4A80829}">
      <dgm:prSet/>
      <dgm:spPr/>
      <dgm:t>
        <a:bodyPr/>
        <a:lstStyle/>
        <a:p>
          <a:endParaRPr lang="en-GB"/>
        </a:p>
      </dgm:t>
    </dgm:pt>
    <dgm:pt modelId="{337A900A-2D83-4DBA-87BE-3D7DB6AF00E1}">
      <dgm:prSet/>
      <dgm:spPr/>
      <dgm:t>
        <a:bodyPr/>
        <a:lstStyle/>
        <a:p>
          <a:r>
            <a:rPr lang="en-GB" dirty="0"/>
            <a:t>Clare O’Reilly </a:t>
          </a:r>
        </a:p>
        <a:p>
          <a:r>
            <a:rPr lang="en-GB" b="1" dirty="0"/>
            <a:t>EDI Administrator</a:t>
          </a:r>
          <a:endParaRPr lang="en-GB" dirty="0"/>
        </a:p>
      </dgm:t>
    </dgm:pt>
    <dgm:pt modelId="{F63BFCAD-24DD-4C83-A19F-CFA845C87C45}" type="parTrans" cxnId="{367AF7FA-3CDE-43A0-9ABB-A3950C83C073}">
      <dgm:prSet/>
      <dgm:spPr/>
      <dgm:t>
        <a:bodyPr/>
        <a:lstStyle/>
        <a:p>
          <a:endParaRPr lang="en-GB"/>
        </a:p>
      </dgm:t>
    </dgm:pt>
    <dgm:pt modelId="{8DF8260D-4A51-4858-9F1B-7C4656E5603E}" type="sibTrans" cxnId="{367AF7FA-3CDE-43A0-9ABB-A3950C83C073}">
      <dgm:prSet/>
      <dgm:spPr/>
      <dgm:t>
        <a:bodyPr/>
        <a:lstStyle/>
        <a:p>
          <a:endParaRPr lang="en-GB"/>
        </a:p>
      </dgm:t>
    </dgm:pt>
    <dgm:pt modelId="{10A816F5-1496-4161-B04A-C16568D5A125}" type="pres">
      <dgm:prSet presAssocID="{F3674DA2-F8E6-496C-A6FE-E02CD0A47E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03A9D9F-E154-46F6-8927-00C842BD0029}" type="pres">
      <dgm:prSet presAssocID="{8EBBDFEE-6797-4FE9-AEC0-6BCB80363C25}" presName="hierRoot1" presStyleCnt="0">
        <dgm:presLayoutVars>
          <dgm:hierBranch val="init"/>
        </dgm:presLayoutVars>
      </dgm:prSet>
      <dgm:spPr/>
    </dgm:pt>
    <dgm:pt modelId="{16CA7E63-6B87-4E48-9A12-8064E5EE0640}" type="pres">
      <dgm:prSet presAssocID="{8EBBDFEE-6797-4FE9-AEC0-6BCB80363C25}" presName="rootComposite1" presStyleCnt="0"/>
      <dgm:spPr/>
    </dgm:pt>
    <dgm:pt modelId="{30CB937A-5DC6-4A13-B362-A738CD6E7D1D}" type="pres">
      <dgm:prSet presAssocID="{8EBBDFEE-6797-4FE9-AEC0-6BCB80363C25}" presName="rootText1" presStyleLbl="node0" presStyleIdx="0" presStyleCnt="1">
        <dgm:presLayoutVars>
          <dgm:chPref val="3"/>
        </dgm:presLayoutVars>
      </dgm:prSet>
      <dgm:spPr/>
    </dgm:pt>
    <dgm:pt modelId="{2C57695D-B8CD-4A86-A299-A9163B23506A}" type="pres">
      <dgm:prSet presAssocID="{8EBBDFEE-6797-4FE9-AEC0-6BCB80363C25}" presName="rootConnector1" presStyleLbl="node1" presStyleIdx="0" presStyleCnt="0"/>
      <dgm:spPr/>
    </dgm:pt>
    <dgm:pt modelId="{C6025C6A-AC27-48E7-9D51-8FD656D387AC}" type="pres">
      <dgm:prSet presAssocID="{8EBBDFEE-6797-4FE9-AEC0-6BCB80363C25}" presName="hierChild2" presStyleCnt="0"/>
      <dgm:spPr/>
    </dgm:pt>
    <dgm:pt modelId="{658F7AB1-CB6B-4CE7-A268-C334371D44B7}" type="pres">
      <dgm:prSet presAssocID="{53930E9E-9353-4CDD-B936-2957214B9AD7}" presName="Name37" presStyleLbl="parChTrans1D2" presStyleIdx="0" presStyleCnt="3"/>
      <dgm:spPr/>
    </dgm:pt>
    <dgm:pt modelId="{C018063F-9310-4EC2-80AA-76EF899318E8}" type="pres">
      <dgm:prSet presAssocID="{BA05965D-6022-4A26-8F0E-D3DC32AEE833}" presName="hierRoot2" presStyleCnt="0">
        <dgm:presLayoutVars>
          <dgm:hierBranch val="init"/>
        </dgm:presLayoutVars>
      </dgm:prSet>
      <dgm:spPr/>
    </dgm:pt>
    <dgm:pt modelId="{68DD6E0D-04D0-4EFE-BBFA-C4992B973C8A}" type="pres">
      <dgm:prSet presAssocID="{BA05965D-6022-4A26-8F0E-D3DC32AEE833}" presName="rootComposite" presStyleCnt="0"/>
      <dgm:spPr/>
    </dgm:pt>
    <dgm:pt modelId="{C673E062-F8A9-40ED-A716-64AA38863CD7}" type="pres">
      <dgm:prSet presAssocID="{BA05965D-6022-4A26-8F0E-D3DC32AEE833}" presName="rootText" presStyleLbl="node2" presStyleIdx="0" presStyleCnt="3">
        <dgm:presLayoutVars>
          <dgm:chPref val="3"/>
        </dgm:presLayoutVars>
      </dgm:prSet>
      <dgm:spPr/>
    </dgm:pt>
    <dgm:pt modelId="{EE7D00F4-0556-4EA6-8357-E2B58E7E1C69}" type="pres">
      <dgm:prSet presAssocID="{BA05965D-6022-4A26-8F0E-D3DC32AEE833}" presName="rootConnector" presStyleLbl="node2" presStyleIdx="0" presStyleCnt="3"/>
      <dgm:spPr/>
    </dgm:pt>
    <dgm:pt modelId="{50FF8460-39EF-44A8-A105-7DEA22756F9E}" type="pres">
      <dgm:prSet presAssocID="{BA05965D-6022-4A26-8F0E-D3DC32AEE833}" presName="hierChild4" presStyleCnt="0"/>
      <dgm:spPr/>
    </dgm:pt>
    <dgm:pt modelId="{F50794B8-9D02-4A0C-922A-D8C07B7445D0}" type="pres">
      <dgm:prSet presAssocID="{199C577E-3235-425B-82B4-8D44C89C9434}" presName="Name37" presStyleLbl="parChTrans1D3" presStyleIdx="0" presStyleCnt="11"/>
      <dgm:spPr/>
    </dgm:pt>
    <dgm:pt modelId="{2DDE1DC4-F69E-4B14-8A83-20ACF867C423}" type="pres">
      <dgm:prSet presAssocID="{800E0AD8-DF4A-4BE6-874B-4330F5FAB1BC}" presName="hierRoot2" presStyleCnt="0">
        <dgm:presLayoutVars>
          <dgm:hierBranch val="init"/>
        </dgm:presLayoutVars>
      </dgm:prSet>
      <dgm:spPr/>
    </dgm:pt>
    <dgm:pt modelId="{B5FF78E6-6F7A-4D1A-AAF7-7D3733931494}" type="pres">
      <dgm:prSet presAssocID="{800E0AD8-DF4A-4BE6-874B-4330F5FAB1BC}" presName="rootComposite" presStyleCnt="0"/>
      <dgm:spPr/>
    </dgm:pt>
    <dgm:pt modelId="{DE90ED74-08DE-4C1D-B176-82EB8D2B3651}" type="pres">
      <dgm:prSet presAssocID="{800E0AD8-DF4A-4BE6-874B-4330F5FAB1BC}" presName="rootText" presStyleLbl="node3" presStyleIdx="0" presStyleCnt="11">
        <dgm:presLayoutVars>
          <dgm:chPref val="3"/>
        </dgm:presLayoutVars>
      </dgm:prSet>
      <dgm:spPr/>
    </dgm:pt>
    <dgm:pt modelId="{F665D1BA-FAB1-437F-8E20-78F0A8B1E697}" type="pres">
      <dgm:prSet presAssocID="{800E0AD8-DF4A-4BE6-874B-4330F5FAB1BC}" presName="rootConnector" presStyleLbl="node3" presStyleIdx="0" presStyleCnt="11"/>
      <dgm:spPr/>
    </dgm:pt>
    <dgm:pt modelId="{04EE0A61-4F08-4A3F-ABA2-42F87AC2B831}" type="pres">
      <dgm:prSet presAssocID="{800E0AD8-DF4A-4BE6-874B-4330F5FAB1BC}" presName="hierChild4" presStyleCnt="0"/>
      <dgm:spPr/>
    </dgm:pt>
    <dgm:pt modelId="{5ED5B3C4-8F20-4907-81B6-41CDD42AA81C}" type="pres">
      <dgm:prSet presAssocID="{800E0AD8-DF4A-4BE6-874B-4330F5FAB1BC}" presName="hierChild5" presStyleCnt="0"/>
      <dgm:spPr/>
    </dgm:pt>
    <dgm:pt modelId="{279A362C-A4BE-4A46-8779-3D3711659D68}" type="pres">
      <dgm:prSet presAssocID="{7B479846-F847-4EA7-B04C-3561EF04323E}" presName="Name37" presStyleLbl="parChTrans1D3" presStyleIdx="1" presStyleCnt="11"/>
      <dgm:spPr/>
    </dgm:pt>
    <dgm:pt modelId="{136C50BB-61B2-4FAA-9170-C69086B29E17}" type="pres">
      <dgm:prSet presAssocID="{699AB941-005C-4617-952A-CFFE1D993C26}" presName="hierRoot2" presStyleCnt="0">
        <dgm:presLayoutVars>
          <dgm:hierBranch val="init"/>
        </dgm:presLayoutVars>
      </dgm:prSet>
      <dgm:spPr/>
    </dgm:pt>
    <dgm:pt modelId="{93F9CAC4-BE32-4CDB-89D4-BA28D8EA606A}" type="pres">
      <dgm:prSet presAssocID="{699AB941-005C-4617-952A-CFFE1D993C26}" presName="rootComposite" presStyleCnt="0"/>
      <dgm:spPr/>
    </dgm:pt>
    <dgm:pt modelId="{CA4AF836-7B79-4779-98E1-714568CE13FB}" type="pres">
      <dgm:prSet presAssocID="{699AB941-005C-4617-952A-CFFE1D993C26}" presName="rootText" presStyleLbl="node3" presStyleIdx="1" presStyleCnt="11">
        <dgm:presLayoutVars>
          <dgm:chPref val="3"/>
        </dgm:presLayoutVars>
      </dgm:prSet>
      <dgm:spPr/>
    </dgm:pt>
    <dgm:pt modelId="{02BBFE2E-434B-48A9-8EA2-746E257ECF05}" type="pres">
      <dgm:prSet presAssocID="{699AB941-005C-4617-952A-CFFE1D993C26}" presName="rootConnector" presStyleLbl="node3" presStyleIdx="1" presStyleCnt="11"/>
      <dgm:spPr/>
    </dgm:pt>
    <dgm:pt modelId="{7D34B5FB-FD29-4866-B395-074C9D3FB528}" type="pres">
      <dgm:prSet presAssocID="{699AB941-005C-4617-952A-CFFE1D993C26}" presName="hierChild4" presStyleCnt="0"/>
      <dgm:spPr/>
    </dgm:pt>
    <dgm:pt modelId="{30E0389A-A23D-47B7-AC79-1C8004A92A88}" type="pres">
      <dgm:prSet presAssocID="{699AB941-005C-4617-952A-CFFE1D993C26}" presName="hierChild5" presStyleCnt="0"/>
      <dgm:spPr/>
    </dgm:pt>
    <dgm:pt modelId="{42F0D7FA-18D4-476E-9125-815905E65D49}" type="pres">
      <dgm:prSet presAssocID="{6D7D30E7-FED5-4461-ABE1-78D19AA0E7E9}" presName="Name37" presStyleLbl="parChTrans1D3" presStyleIdx="2" presStyleCnt="11"/>
      <dgm:spPr/>
    </dgm:pt>
    <dgm:pt modelId="{65D03D5C-F8A3-42F0-B51F-AA09E666A539}" type="pres">
      <dgm:prSet presAssocID="{90D9DC90-347E-495E-91CA-A1F48FCEABA5}" presName="hierRoot2" presStyleCnt="0">
        <dgm:presLayoutVars>
          <dgm:hierBranch val="init"/>
        </dgm:presLayoutVars>
      </dgm:prSet>
      <dgm:spPr/>
    </dgm:pt>
    <dgm:pt modelId="{C40904E8-145C-4310-BFAC-BF3A725D5CDF}" type="pres">
      <dgm:prSet presAssocID="{90D9DC90-347E-495E-91CA-A1F48FCEABA5}" presName="rootComposite" presStyleCnt="0"/>
      <dgm:spPr/>
    </dgm:pt>
    <dgm:pt modelId="{6EC2DF00-9317-458E-B4B4-5FB708BD2632}" type="pres">
      <dgm:prSet presAssocID="{90D9DC90-347E-495E-91CA-A1F48FCEABA5}" presName="rootText" presStyleLbl="node3" presStyleIdx="2" presStyleCnt="11">
        <dgm:presLayoutVars>
          <dgm:chPref val="3"/>
        </dgm:presLayoutVars>
      </dgm:prSet>
      <dgm:spPr/>
    </dgm:pt>
    <dgm:pt modelId="{297F6D12-36C7-4A68-BA84-5E9930A59C4E}" type="pres">
      <dgm:prSet presAssocID="{90D9DC90-347E-495E-91CA-A1F48FCEABA5}" presName="rootConnector" presStyleLbl="node3" presStyleIdx="2" presStyleCnt="11"/>
      <dgm:spPr/>
    </dgm:pt>
    <dgm:pt modelId="{32090A34-51CE-45E5-9E54-AD0E35092C47}" type="pres">
      <dgm:prSet presAssocID="{90D9DC90-347E-495E-91CA-A1F48FCEABA5}" presName="hierChild4" presStyleCnt="0"/>
      <dgm:spPr/>
    </dgm:pt>
    <dgm:pt modelId="{8EAC25BD-14CA-472D-9AF5-27DFBC285B60}" type="pres">
      <dgm:prSet presAssocID="{121069F2-2801-4D64-9516-8D37DCE7EE8A}" presName="Name37" presStyleLbl="parChTrans1D4" presStyleIdx="0" presStyleCnt="4"/>
      <dgm:spPr/>
    </dgm:pt>
    <dgm:pt modelId="{0233C110-449E-4EBC-BEFB-250FF47DF51E}" type="pres">
      <dgm:prSet presAssocID="{18DDB736-B8BF-4093-A3A3-DF1294FA18B6}" presName="hierRoot2" presStyleCnt="0">
        <dgm:presLayoutVars>
          <dgm:hierBranch val="init"/>
        </dgm:presLayoutVars>
      </dgm:prSet>
      <dgm:spPr/>
    </dgm:pt>
    <dgm:pt modelId="{CB1BE365-A60E-417F-830D-567CE37BFD05}" type="pres">
      <dgm:prSet presAssocID="{18DDB736-B8BF-4093-A3A3-DF1294FA18B6}" presName="rootComposite" presStyleCnt="0"/>
      <dgm:spPr/>
    </dgm:pt>
    <dgm:pt modelId="{0250AA00-5A6F-4E89-9971-322A46402C21}" type="pres">
      <dgm:prSet presAssocID="{18DDB736-B8BF-4093-A3A3-DF1294FA18B6}" presName="rootText" presStyleLbl="node4" presStyleIdx="0" presStyleCnt="4">
        <dgm:presLayoutVars>
          <dgm:chPref val="3"/>
        </dgm:presLayoutVars>
      </dgm:prSet>
      <dgm:spPr/>
    </dgm:pt>
    <dgm:pt modelId="{2394C2DB-B5E2-4362-881C-34698BAF7C43}" type="pres">
      <dgm:prSet presAssocID="{18DDB736-B8BF-4093-A3A3-DF1294FA18B6}" presName="rootConnector" presStyleLbl="node4" presStyleIdx="0" presStyleCnt="4"/>
      <dgm:spPr/>
    </dgm:pt>
    <dgm:pt modelId="{52D94D4E-7F6A-4B61-87F6-65671BB08CA9}" type="pres">
      <dgm:prSet presAssocID="{18DDB736-B8BF-4093-A3A3-DF1294FA18B6}" presName="hierChild4" presStyleCnt="0"/>
      <dgm:spPr/>
    </dgm:pt>
    <dgm:pt modelId="{3A3E7F8D-B6EA-4774-B735-EAD911344A17}" type="pres">
      <dgm:prSet presAssocID="{18DDB736-B8BF-4093-A3A3-DF1294FA18B6}" presName="hierChild5" presStyleCnt="0"/>
      <dgm:spPr/>
    </dgm:pt>
    <dgm:pt modelId="{35C45607-DB01-41C7-9BFC-C8F9B979CD75}" type="pres">
      <dgm:prSet presAssocID="{90D9DC90-347E-495E-91CA-A1F48FCEABA5}" presName="hierChild5" presStyleCnt="0"/>
      <dgm:spPr/>
    </dgm:pt>
    <dgm:pt modelId="{D626201C-B417-446E-AE84-A0962FB3B86C}" type="pres">
      <dgm:prSet presAssocID="{4F16A38A-F8B1-4799-8710-65A6CD34F23F}" presName="Name37" presStyleLbl="parChTrans1D3" presStyleIdx="3" presStyleCnt="11"/>
      <dgm:spPr/>
    </dgm:pt>
    <dgm:pt modelId="{C372B1C4-C80C-4EF6-9E1D-9E942391B96C}" type="pres">
      <dgm:prSet presAssocID="{8AF8D8A4-B674-4981-8C2A-E987FE3B998B}" presName="hierRoot2" presStyleCnt="0">
        <dgm:presLayoutVars>
          <dgm:hierBranch val="init"/>
        </dgm:presLayoutVars>
      </dgm:prSet>
      <dgm:spPr/>
    </dgm:pt>
    <dgm:pt modelId="{BCFCA8AA-0CEE-4338-A0A8-097B19C3235C}" type="pres">
      <dgm:prSet presAssocID="{8AF8D8A4-B674-4981-8C2A-E987FE3B998B}" presName="rootComposite" presStyleCnt="0"/>
      <dgm:spPr/>
    </dgm:pt>
    <dgm:pt modelId="{262F65C9-2BD5-4657-86B3-C2C9ABC379C2}" type="pres">
      <dgm:prSet presAssocID="{8AF8D8A4-B674-4981-8C2A-E987FE3B998B}" presName="rootText" presStyleLbl="node3" presStyleIdx="3" presStyleCnt="11">
        <dgm:presLayoutVars>
          <dgm:chPref val="3"/>
        </dgm:presLayoutVars>
      </dgm:prSet>
      <dgm:spPr/>
    </dgm:pt>
    <dgm:pt modelId="{A3AA9542-6965-4AD4-B1B6-02EAF29A9BEC}" type="pres">
      <dgm:prSet presAssocID="{8AF8D8A4-B674-4981-8C2A-E987FE3B998B}" presName="rootConnector" presStyleLbl="node3" presStyleIdx="3" presStyleCnt="11"/>
      <dgm:spPr/>
    </dgm:pt>
    <dgm:pt modelId="{13BF0D68-6730-45BE-85DC-9CAA9FFE90B5}" type="pres">
      <dgm:prSet presAssocID="{8AF8D8A4-B674-4981-8C2A-E987FE3B998B}" presName="hierChild4" presStyleCnt="0"/>
      <dgm:spPr/>
    </dgm:pt>
    <dgm:pt modelId="{D86C892B-53B2-47B1-9A36-7C567477D6DA}" type="pres">
      <dgm:prSet presAssocID="{06FA64A1-51D1-4BBB-BCF7-F51D3754DC89}" presName="Name37" presStyleLbl="parChTrans1D4" presStyleIdx="1" presStyleCnt="4"/>
      <dgm:spPr/>
    </dgm:pt>
    <dgm:pt modelId="{2D1CF6A5-128E-48D4-8D18-CC6C0BEAD5E5}" type="pres">
      <dgm:prSet presAssocID="{FF31CE6F-3C99-406E-92D1-CA958D2D6E14}" presName="hierRoot2" presStyleCnt="0">
        <dgm:presLayoutVars>
          <dgm:hierBranch val="init"/>
        </dgm:presLayoutVars>
      </dgm:prSet>
      <dgm:spPr/>
    </dgm:pt>
    <dgm:pt modelId="{6041877D-FF81-466C-AD0F-06132BC62424}" type="pres">
      <dgm:prSet presAssocID="{FF31CE6F-3C99-406E-92D1-CA958D2D6E14}" presName="rootComposite" presStyleCnt="0"/>
      <dgm:spPr/>
    </dgm:pt>
    <dgm:pt modelId="{DCB78F18-C267-4ECB-9D5F-B7DD70D928CB}" type="pres">
      <dgm:prSet presAssocID="{FF31CE6F-3C99-406E-92D1-CA958D2D6E14}" presName="rootText" presStyleLbl="node4" presStyleIdx="1" presStyleCnt="4">
        <dgm:presLayoutVars>
          <dgm:chPref val="3"/>
        </dgm:presLayoutVars>
      </dgm:prSet>
      <dgm:spPr/>
    </dgm:pt>
    <dgm:pt modelId="{90AC77D0-6041-4CCC-A3BE-7ADDE0FB2591}" type="pres">
      <dgm:prSet presAssocID="{FF31CE6F-3C99-406E-92D1-CA958D2D6E14}" presName="rootConnector" presStyleLbl="node4" presStyleIdx="1" presStyleCnt="4"/>
      <dgm:spPr/>
    </dgm:pt>
    <dgm:pt modelId="{40449A5F-E2A2-4A9A-A855-0E2BA3534893}" type="pres">
      <dgm:prSet presAssocID="{FF31CE6F-3C99-406E-92D1-CA958D2D6E14}" presName="hierChild4" presStyleCnt="0"/>
      <dgm:spPr/>
    </dgm:pt>
    <dgm:pt modelId="{4919E331-F41E-4CF3-8107-3311671A96C6}" type="pres">
      <dgm:prSet presAssocID="{FF31CE6F-3C99-406E-92D1-CA958D2D6E14}" presName="hierChild5" presStyleCnt="0"/>
      <dgm:spPr/>
    </dgm:pt>
    <dgm:pt modelId="{EE5A9B77-D4B2-4F68-B19C-4C6DB3DC44AF}" type="pres">
      <dgm:prSet presAssocID="{8AF8D8A4-B674-4981-8C2A-E987FE3B998B}" presName="hierChild5" presStyleCnt="0"/>
      <dgm:spPr/>
    </dgm:pt>
    <dgm:pt modelId="{0F685131-A508-4046-B376-782D77552BA6}" type="pres">
      <dgm:prSet presAssocID="{BA05965D-6022-4A26-8F0E-D3DC32AEE833}" presName="hierChild5" presStyleCnt="0"/>
      <dgm:spPr/>
    </dgm:pt>
    <dgm:pt modelId="{D370F740-8536-4A36-BCE0-6C6201D6CEFF}" type="pres">
      <dgm:prSet presAssocID="{7A32F8B2-1B63-4630-9F97-12DDF103109D}" presName="Name37" presStyleLbl="parChTrans1D2" presStyleIdx="1" presStyleCnt="3"/>
      <dgm:spPr/>
    </dgm:pt>
    <dgm:pt modelId="{AD0B7E02-36BB-44D4-84BE-D876960C836B}" type="pres">
      <dgm:prSet presAssocID="{19065F77-0D03-411B-AB39-5138D49A89F1}" presName="hierRoot2" presStyleCnt="0">
        <dgm:presLayoutVars>
          <dgm:hierBranch val="init"/>
        </dgm:presLayoutVars>
      </dgm:prSet>
      <dgm:spPr/>
    </dgm:pt>
    <dgm:pt modelId="{6C909AF0-B65B-4DC8-A6AE-7A9F5C1D9BA6}" type="pres">
      <dgm:prSet presAssocID="{19065F77-0D03-411B-AB39-5138D49A89F1}" presName="rootComposite" presStyleCnt="0"/>
      <dgm:spPr/>
    </dgm:pt>
    <dgm:pt modelId="{A7B09C3C-1270-400D-A5D3-F1AE53281E8D}" type="pres">
      <dgm:prSet presAssocID="{19065F77-0D03-411B-AB39-5138D49A89F1}" presName="rootText" presStyleLbl="node2" presStyleIdx="1" presStyleCnt="3">
        <dgm:presLayoutVars>
          <dgm:chPref val="3"/>
        </dgm:presLayoutVars>
      </dgm:prSet>
      <dgm:spPr/>
    </dgm:pt>
    <dgm:pt modelId="{4A9AE49C-831B-46D2-BB8B-C5710876CD41}" type="pres">
      <dgm:prSet presAssocID="{19065F77-0D03-411B-AB39-5138D49A89F1}" presName="rootConnector" presStyleLbl="node2" presStyleIdx="1" presStyleCnt="3"/>
      <dgm:spPr/>
    </dgm:pt>
    <dgm:pt modelId="{760D8CC8-DA16-41F1-9C6D-93B229B56871}" type="pres">
      <dgm:prSet presAssocID="{19065F77-0D03-411B-AB39-5138D49A89F1}" presName="hierChild4" presStyleCnt="0"/>
      <dgm:spPr/>
    </dgm:pt>
    <dgm:pt modelId="{AFD86619-4E4B-496A-80AA-8D29C1A2D563}" type="pres">
      <dgm:prSet presAssocID="{3DDF514D-A274-41EC-B5AE-778EFD2D3049}" presName="Name37" presStyleLbl="parChTrans1D3" presStyleIdx="4" presStyleCnt="11"/>
      <dgm:spPr/>
    </dgm:pt>
    <dgm:pt modelId="{46ABA056-8B81-40D0-910F-3588DCA85B00}" type="pres">
      <dgm:prSet presAssocID="{C0721FAD-BA98-4E3A-A1C0-E83EB042FE03}" presName="hierRoot2" presStyleCnt="0">
        <dgm:presLayoutVars>
          <dgm:hierBranch val="init"/>
        </dgm:presLayoutVars>
      </dgm:prSet>
      <dgm:spPr/>
    </dgm:pt>
    <dgm:pt modelId="{CD0702CA-5F77-4DB6-A09F-EB81F5000D02}" type="pres">
      <dgm:prSet presAssocID="{C0721FAD-BA98-4E3A-A1C0-E83EB042FE03}" presName="rootComposite" presStyleCnt="0"/>
      <dgm:spPr/>
    </dgm:pt>
    <dgm:pt modelId="{6A6ACF40-96B9-4CE4-B592-454F72331681}" type="pres">
      <dgm:prSet presAssocID="{C0721FAD-BA98-4E3A-A1C0-E83EB042FE03}" presName="rootText" presStyleLbl="node3" presStyleIdx="4" presStyleCnt="11">
        <dgm:presLayoutVars>
          <dgm:chPref val="3"/>
        </dgm:presLayoutVars>
      </dgm:prSet>
      <dgm:spPr/>
    </dgm:pt>
    <dgm:pt modelId="{E63BFE1C-A8ED-48CF-93AC-05A95B122037}" type="pres">
      <dgm:prSet presAssocID="{C0721FAD-BA98-4E3A-A1C0-E83EB042FE03}" presName="rootConnector" presStyleLbl="node3" presStyleIdx="4" presStyleCnt="11"/>
      <dgm:spPr/>
    </dgm:pt>
    <dgm:pt modelId="{D516FAD7-E41C-460E-BF81-84CBF3CA692F}" type="pres">
      <dgm:prSet presAssocID="{C0721FAD-BA98-4E3A-A1C0-E83EB042FE03}" presName="hierChild4" presStyleCnt="0"/>
      <dgm:spPr/>
    </dgm:pt>
    <dgm:pt modelId="{2EDB05FF-0C7E-4CA9-9CD1-7F206D894F34}" type="pres">
      <dgm:prSet presAssocID="{C0721FAD-BA98-4E3A-A1C0-E83EB042FE03}" presName="hierChild5" presStyleCnt="0"/>
      <dgm:spPr/>
    </dgm:pt>
    <dgm:pt modelId="{DA9FB6B3-E237-4C72-8234-090F7DF14A82}" type="pres">
      <dgm:prSet presAssocID="{1DBC2305-60AC-4D81-A188-BB74130B9AD6}" presName="Name37" presStyleLbl="parChTrans1D3" presStyleIdx="5" presStyleCnt="11"/>
      <dgm:spPr/>
    </dgm:pt>
    <dgm:pt modelId="{39AF0CDB-9623-4521-8A3D-614DF177F64A}" type="pres">
      <dgm:prSet presAssocID="{E0A0358F-0393-4FA7-A8E7-D559E340EF1F}" presName="hierRoot2" presStyleCnt="0">
        <dgm:presLayoutVars>
          <dgm:hierBranch val="init"/>
        </dgm:presLayoutVars>
      </dgm:prSet>
      <dgm:spPr/>
    </dgm:pt>
    <dgm:pt modelId="{49151C51-0452-4F93-885A-314C930EFAA1}" type="pres">
      <dgm:prSet presAssocID="{E0A0358F-0393-4FA7-A8E7-D559E340EF1F}" presName="rootComposite" presStyleCnt="0"/>
      <dgm:spPr/>
    </dgm:pt>
    <dgm:pt modelId="{7855861F-7997-456C-BBE6-69B3E6F95F6F}" type="pres">
      <dgm:prSet presAssocID="{E0A0358F-0393-4FA7-A8E7-D559E340EF1F}" presName="rootText" presStyleLbl="node3" presStyleIdx="5" presStyleCnt="11">
        <dgm:presLayoutVars>
          <dgm:chPref val="3"/>
        </dgm:presLayoutVars>
      </dgm:prSet>
      <dgm:spPr/>
    </dgm:pt>
    <dgm:pt modelId="{9AF70472-BD9C-41C2-BA32-4988D9F3ABA0}" type="pres">
      <dgm:prSet presAssocID="{E0A0358F-0393-4FA7-A8E7-D559E340EF1F}" presName="rootConnector" presStyleLbl="node3" presStyleIdx="5" presStyleCnt="11"/>
      <dgm:spPr/>
    </dgm:pt>
    <dgm:pt modelId="{A4703FB3-FB4E-4ABA-8CC8-D8B201E2678D}" type="pres">
      <dgm:prSet presAssocID="{E0A0358F-0393-4FA7-A8E7-D559E340EF1F}" presName="hierChild4" presStyleCnt="0"/>
      <dgm:spPr/>
    </dgm:pt>
    <dgm:pt modelId="{7EDB2EF9-8FE8-45D2-BFE7-EC89B0DFAB94}" type="pres">
      <dgm:prSet presAssocID="{E0A0358F-0393-4FA7-A8E7-D559E340EF1F}" presName="hierChild5" presStyleCnt="0"/>
      <dgm:spPr/>
    </dgm:pt>
    <dgm:pt modelId="{97F9936D-978A-4AB8-8116-823833AE6DB2}" type="pres">
      <dgm:prSet presAssocID="{4EAE9B7A-6FBD-493C-AADD-89DDCAEB30F4}" presName="Name37" presStyleLbl="parChTrans1D3" presStyleIdx="6" presStyleCnt="11"/>
      <dgm:spPr/>
    </dgm:pt>
    <dgm:pt modelId="{41F5FB0E-2F19-42EF-9B46-3EAB43AE3D9A}" type="pres">
      <dgm:prSet presAssocID="{FF7F2DC9-2FB5-42D8-9C81-9F3A7EAE7F8F}" presName="hierRoot2" presStyleCnt="0">
        <dgm:presLayoutVars>
          <dgm:hierBranch val="init"/>
        </dgm:presLayoutVars>
      </dgm:prSet>
      <dgm:spPr/>
    </dgm:pt>
    <dgm:pt modelId="{AF0AABDD-36FB-459B-9D99-EB7FF507D80A}" type="pres">
      <dgm:prSet presAssocID="{FF7F2DC9-2FB5-42D8-9C81-9F3A7EAE7F8F}" presName="rootComposite" presStyleCnt="0"/>
      <dgm:spPr/>
    </dgm:pt>
    <dgm:pt modelId="{04D2AFDA-1D52-40BE-8D1B-1CB1810D07F4}" type="pres">
      <dgm:prSet presAssocID="{FF7F2DC9-2FB5-42D8-9C81-9F3A7EAE7F8F}" presName="rootText" presStyleLbl="node3" presStyleIdx="6" presStyleCnt="11">
        <dgm:presLayoutVars>
          <dgm:chPref val="3"/>
        </dgm:presLayoutVars>
      </dgm:prSet>
      <dgm:spPr/>
    </dgm:pt>
    <dgm:pt modelId="{938EF9B1-51C8-44DA-8099-9C25D02D238F}" type="pres">
      <dgm:prSet presAssocID="{FF7F2DC9-2FB5-42D8-9C81-9F3A7EAE7F8F}" presName="rootConnector" presStyleLbl="node3" presStyleIdx="6" presStyleCnt="11"/>
      <dgm:spPr/>
    </dgm:pt>
    <dgm:pt modelId="{EA73498D-1903-49F7-99DA-EDDF1CC60508}" type="pres">
      <dgm:prSet presAssocID="{FF7F2DC9-2FB5-42D8-9C81-9F3A7EAE7F8F}" presName="hierChild4" presStyleCnt="0"/>
      <dgm:spPr/>
    </dgm:pt>
    <dgm:pt modelId="{3B5E2F1A-1422-488A-A4AA-0F184BB234C8}" type="pres">
      <dgm:prSet presAssocID="{E55125CC-2745-4916-BD1D-E643E1E5D092}" presName="Name37" presStyleLbl="parChTrans1D4" presStyleIdx="2" presStyleCnt="4"/>
      <dgm:spPr/>
    </dgm:pt>
    <dgm:pt modelId="{A831D6B8-7517-4774-A02C-66037D3E2678}" type="pres">
      <dgm:prSet presAssocID="{AC16E8BA-77F9-4049-98D0-B986BB759A78}" presName="hierRoot2" presStyleCnt="0">
        <dgm:presLayoutVars>
          <dgm:hierBranch val="init"/>
        </dgm:presLayoutVars>
      </dgm:prSet>
      <dgm:spPr/>
    </dgm:pt>
    <dgm:pt modelId="{75ED6AC6-86C4-42B7-B422-2E3F2D741065}" type="pres">
      <dgm:prSet presAssocID="{AC16E8BA-77F9-4049-98D0-B986BB759A78}" presName="rootComposite" presStyleCnt="0"/>
      <dgm:spPr/>
    </dgm:pt>
    <dgm:pt modelId="{ECB73FDE-A8F6-4158-8836-E1B52C10F733}" type="pres">
      <dgm:prSet presAssocID="{AC16E8BA-77F9-4049-98D0-B986BB759A78}" presName="rootText" presStyleLbl="node4" presStyleIdx="2" presStyleCnt="4">
        <dgm:presLayoutVars>
          <dgm:chPref val="3"/>
        </dgm:presLayoutVars>
      </dgm:prSet>
      <dgm:spPr/>
    </dgm:pt>
    <dgm:pt modelId="{B4538909-9DA5-4503-A46F-85CA2C92A5FB}" type="pres">
      <dgm:prSet presAssocID="{AC16E8BA-77F9-4049-98D0-B986BB759A78}" presName="rootConnector" presStyleLbl="node4" presStyleIdx="2" presStyleCnt="4"/>
      <dgm:spPr/>
    </dgm:pt>
    <dgm:pt modelId="{01C582B9-985D-4103-80B6-3228252E36A1}" type="pres">
      <dgm:prSet presAssocID="{AC16E8BA-77F9-4049-98D0-B986BB759A78}" presName="hierChild4" presStyleCnt="0"/>
      <dgm:spPr/>
    </dgm:pt>
    <dgm:pt modelId="{C852994C-1393-4A15-B4F5-9D6DA42A303E}" type="pres">
      <dgm:prSet presAssocID="{AC16E8BA-77F9-4049-98D0-B986BB759A78}" presName="hierChild5" presStyleCnt="0"/>
      <dgm:spPr/>
    </dgm:pt>
    <dgm:pt modelId="{07F36CA7-32B9-40C9-8F56-1C353B0F1D88}" type="pres">
      <dgm:prSet presAssocID="{FF7F2DC9-2FB5-42D8-9C81-9F3A7EAE7F8F}" presName="hierChild5" presStyleCnt="0"/>
      <dgm:spPr/>
    </dgm:pt>
    <dgm:pt modelId="{530BE4C0-FCE5-4CCD-B5CD-5C22BA9B7E00}" type="pres">
      <dgm:prSet presAssocID="{0CB1A7BF-2710-452E-8CF6-4FCFAF08426C}" presName="Name37" presStyleLbl="parChTrans1D3" presStyleIdx="7" presStyleCnt="11"/>
      <dgm:spPr/>
    </dgm:pt>
    <dgm:pt modelId="{D3E697A6-3248-4A9A-A0F5-2306D9C33EC6}" type="pres">
      <dgm:prSet presAssocID="{79584D15-B4EF-4623-984D-A4F02C301D38}" presName="hierRoot2" presStyleCnt="0">
        <dgm:presLayoutVars>
          <dgm:hierBranch val="init"/>
        </dgm:presLayoutVars>
      </dgm:prSet>
      <dgm:spPr/>
    </dgm:pt>
    <dgm:pt modelId="{1258018D-8580-43FA-829D-883550820B86}" type="pres">
      <dgm:prSet presAssocID="{79584D15-B4EF-4623-984D-A4F02C301D38}" presName="rootComposite" presStyleCnt="0"/>
      <dgm:spPr/>
    </dgm:pt>
    <dgm:pt modelId="{52917ED4-1A92-4C3B-A51D-EB1DB919EBEB}" type="pres">
      <dgm:prSet presAssocID="{79584D15-B4EF-4623-984D-A4F02C301D38}" presName="rootText" presStyleLbl="node3" presStyleIdx="7" presStyleCnt="11">
        <dgm:presLayoutVars>
          <dgm:chPref val="3"/>
        </dgm:presLayoutVars>
      </dgm:prSet>
      <dgm:spPr/>
    </dgm:pt>
    <dgm:pt modelId="{B4B4B048-5289-4C1C-AF5F-BD68F16FDEDF}" type="pres">
      <dgm:prSet presAssocID="{79584D15-B4EF-4623-984D-A4F02C301D38}" presName="rootConnector" presStyleLbl="node3" presStyleIdx="7" presStyleCnt="11"/>
      <dgm:spPr/>
    </dgm:pt>
    <dgm:pt modelId="{3B204EFA-A97A-41F6-A8C3-96DEEAF44071}" type="pres">
      <dgm:prSet presAssocID="{79584D15-B4EF-4623-984D-A4F02C301D38}" presName="hierChild4" presStyleCnt="0"/>
      <dgm:spPr/>
    </dgm:pt>
    <dgm:pt modelId="{B5FFCF91-A2EE-478D-914C-8C63D28E58C2}" type="pres">
      <dgm:prSet presAssocID="{DF8F3E17-BDF4-4944-AA69-249D150C3AE8}" presName="Name37" presStyleLbl="parChTrans1D4" presStyleIdx="3" presStyleCnt="4"/>
      <dgm:spPr/>
    </dgm:pt>
    <dgm:pt modelId="{78AA6CE0-2C84-476D-81C4-06159C742CC1}" type="pres">
      <dgm:prSet presAssocID="{877A152F-6FBB-43D2-9355-8F7740122D98}" presName="hierRoot2" presStyleCnt="0">
        <dgm:presLayoutVars>
          <dgm:hierBranch val="init"/>
        </dgm:presLayoutVars>
      </dgm:prSet>
      <dgm:spPr/>
    </dgm:pt>
    <dgm:pt modelId="{C41E1ED7-6996-45F3-8710-E5E473A71C0B}" type="pres">
      <dgm:prSet presAssocID="{877A152F-6FBB-43D2-9355-8F7740122D98}" presName="rootComposite" presStyleCnt="0"/>
      <dgm:spPr/>
    </dgm:pt>
    <dgm:pt modelId="{0D7E688A-6CD6-4E80-A49E-81D43501E379}" type="pres">
      <dgm:prSet presAssocID="{877A152F-6FBB-43D2-9355-8F7740122D98}" presName="rootText" presStyleLbl="node4" presStyleIdx="3" presStyleCnt="4">
        <dgm:presLayoutVars>
          <dgm:chPref val="3"/>
        </dgm:presLayoutVars>
      </dgm:prSet>
      <dgm:spPr/>
    </dgm:pt>
    <dgm:pt modelId="{624A6171-6289-4AB2-8D83-DF439369DC28}" type="pres">
      <dgm:prSet presAssocID="{877A152F-6FBB-43D2-9355-8F7740122D98}" presName="rootConnector" presStyleLbl="node4" presStyleIdx="3" presStyleCnt="4"/>
      <dgm:spPr/>
    </dgm:pt>
    <dgm:pt modelId="{512861A7-5584-4BE6-ACA3-E5B7F26E639F}" type="pres">
      <dgm:prSet presAssocID="{877A152F-6FBB-43D2-9355-8F7740122D98}" presName="hierChild4" presStyleCnt="0"/>
      <dgm:spPr/>
    </dgm:pt>
    <dgm:pt modelId="{9BA39E0E-EFDA-429D-801E-2A518200546A}" type="pres">
      <dgm:prSet presAssocID="{877A152F-6FBB-43D2-9355-8F7740122D98}" presName="hierChild5" presStyleCnt="0"/>
      <dgm:spPr/>
    </dgm:pt>
    <dgm:pt modelId="{07BEB614-EE59-4D7A-9C99-D965FC549BC5}" type="pres">
      <dgm:prSet presAssocID="{79584D15-B4EF-4623-984D-A4F02C301D38}" presName="hierChild5" presStyleCnt="0"/>
      <dgm:spPr/>
    </dgm:pt>
    <dgm:pt modelId="{28548F5F-F0EF-4A60-80C3-6E3DFD4814CE}" type="pres">
      <dgm:prSet presAssocID="{EBE4C151-565B-4CEF-9027-73EE8E7AD9DD}" presName="Name37" presStyleLbl="parChTrans1D3" presStyleIdx="8" presStyleCnt="11"/>
      <dgm:spPr/>
    </dgm:pt>
    <dgm:pt modelId="{E500894A-EA2A-44AB-93C0-3615D0A54F58}" type="pres">
      <dgm:prSet presAssocID="{528361AC-06F1-496D-8A9B-67045B96DCEF}" presName="hierRoot2" presStyleCnt="0">
        <dgm:presLayoutVars>
          <dgm:hierBranch val="init"/>
        </dgm:presLayoutVars>
      </dgm:prSet>
      <dgm:spPr/>
    </dgm:pt>
    <dgm:pt modelId="{FB5605A8-9142-4C49-8A64-749B9E3C7E0B}" type="pres">
      <dgm:prSet presAssocID="{528361AC-06F1-496D-8A9B-67045B96DCEF}" presName="rootComposite" presStyleCnt="0"/>
      <dgm:spPr/>
    </dgm:pt>
    <dgm:pt modelId="{C5DCB187-2B21-4143-B77E-2EC698C2BFE8}" type="pres">
      <dgm:prSet presAssocID="{528361AC-06F1-496D-8A9B-67045B96DCEF}" presName="rootText" presStyleLbl="node3" presStyleIdx="8" presStyleCnt="11">
        <dgm:presLayoutVars>
          <dgm:chPref val="3"/>
        </dgm:presLayoutVars>
      </dgm:prSet>
      <dgm:spPr/>
    </dgm:pt>
    <dgm:pt modelId="{093DE6BA-E338-4703-AC6C-E627DB199FB5}" type="pres">
      <dgm:prSet presAssocID="{528361AC-06F1-496D-8A9B-67045B96DCEF}" presName="rootConnector" presStyleLbl="node3" presStyleIdx="8" presStyleCnt="11"/>
      <dgm:spPr/>
    </dgm:pt>
    <dgm:pt modelId="{EF35FCC2-6548-4D89-92F2-426583E2A1A1}" type="pres">
      <dgm:prSet presAssocID="{528361AC-06F1-496D-8A9B-67045B96DCEF}" presName="hierChild4" presStyleCnt="0"/>
      <dgm:spPr/>
    </dgm:pt>
    <dgm:pt modelId="{5BCF9AC1-17BF-476B-81E9-55CCF7317C96}" type="pres">
      <dgm:prSet presAssocID="{528361AC-06F1-496D-8A9B-67045B96DCEF}" presName="hierChild5" presStyleCnt="0"/>
      <dgm:spPr/>
    </dgm:pt>
    <dgm:pt modelId="{D8B17078-F21C-43C7-8839-A3F72AF256F2}" type="pres">
      <dgm:prSet presAssocID="{19065F77-0D03-411B-AB39-5138D49A89F1}" presName="hierChild5" presStyleCnt="0"/>
      <dgm:spPr/>
    </dgm:pt>
    <dgm:pt modelId="{52E60C85-2CD8-42F6-90C9-46B3036E280F}" type="pres">
      <dgm:prSet presAssocID="{73B75659-2CB6-4438-830B-B7FF6F9DBD27}" presName="Name37" presStyleLbl="parChTrans1D2" presStyleIdx="2" presStyleCnt="3"/>
      <dgm:spPr/>
    </dgm:pt>
    <dgm:pt modelId="{E730FCDC-BA47-41C6-9DCF-8D1ECA2876C5}" type="pres">
      <dgm:prSet presAssocID="{871595CE-42C7-4A63-9272-1AAE4B3EFA41}" presName="hierRoot2" presStyleCnt="0">
        <dgm:presLayoutVars>
          <dgm:hierBranch val="init"/>
        </dgm:presLayoutVars>
      </dgm:prSet>
      <dgm:spPr/>
    </dgm:pt>
    <dgm:pt modelId="{D58A5860-709B-4C1E-9B57-51760BC068C4}" type="pres">
      <dgm:prSet presAssocID="{871595CE-42C7-4A63-9272-1AAE4B3EFA41}" presName="rootComposite" presStyleCnt="0"/>
      <dgm:spPr/>
    </dgm:pt>
    <dgm:pt modelId="{A9BE30AF-6AF4-4517-88CA-9A8F145EC583}" type="pres">
      <dgm:prSet presAssocID="{871595CE-42C7-4A63-9272-1AAE4B3EFA41}" presName="rootText" presStyleLbl="node2" presStyleIdx="2" presStyleCnt="3">
        <dgm:presLayoutVars>
          <dgm:chPref val="3"/>
        </dgm:presLayoutVars>
      </dgm:prSet>
      <dgm:spPr/>
    </dgm:pt>
    <dgm:pt modelId="{B7EBEC41-4734-470D-BC14-4CAC93B325A7}" type="pres">
      <dgm:prSet presAssocID="{871595CE-42C7-4A63-9272-1AAE4B3EFA41}" presName="rootConnector" presStyleLbl="node2" presStyleIdx="2" presStyleCnt="3"/>
      <dgm:spPr/>
    </dgm:pt>
    <dgm:pt modelId="{3739D984-87B5-48BF-B054-CBC1A4D1628E}" type="pres">
      <dgm:prSet presAssocID="{871595CE-42C7-4A63-9272-1AAE4B3EFA41}" presName="hierChild4" presStyleCnt="0"/>
      <dgm:spPr/>
    </dgm:pt>
    <dgm:pt modelId="{EDD79EE0-78BD-4006-A376-BB8602BE0652}" type="pres">
      <dgm:prSet presAssocID="{47C282AC-4BFD-4ABD-B980-675F5E9B1278}" presName="Name37" presStyleLbl="parChTrans1D3" presStyleIdx="9" presStyleCnt="11"/>
      <dgm:spPr/>
    </dgm:pt>
    <dgm:pt modelId="{7EA1217C-D7A5-43F7-B680-A59CB367B27F}" type="pres">
      <dgm:prSet presAssocID="{E65CD1A7-34BD-4B89-9F2C-0D2E6C2308FB}" presName="hierRoot2" presStyleCnt="0">
        <dgm:presLayoutVars>
          <dgm:hierBranch val="init"/>
        </dgm:presLayoutVars>
      </dgm:prSet>
      <dgm:spPr/>
    </dgm:pt>
    <dgm:pt modelId="{BD85198B-52FC-428B-AAB9-12BFAB231B23}" type="pres">
      <dgm:prSet presAssocID="{E65CD1A7-34BD-4B89-9F2C-0D2E6C2308FB}" presName="rootComposite" presStyleCnt="0"/>
      <dgm:spPr/>
    </dgm:pt>
    <dgm:pt modelId="{0962763B-077D-475B-9446-FBEEB3979F17}" type="pres">
      <dgm:prSet presAssocID="{E65CD1A7-34BD-4B89-9F2C-0D2E6C2308FB}" presName="rootText" presStyleLbl="node3" presStyleIdx="9" presStyleCnt="11">
        <dgm:presLayoutVars>
          <dgm:chPref val="3"/>
        </dgm:presLayoutVars>
      </dgm:prSet>
      <dgm:spPr/>
    </dgm:pt>
    <dgm:pt modelId="{6DE115E5-4C1D-4F89-9F34-46D024ADBE71}" type="pres">
      <dgm:prSet presAssocID="{E65CD1A7-34BD-4B89-9F2C-0D2E6C2308FB}" presName="rootConnector" presStyleLbl="node3" presStyleIdx="9" presStyleCnt="11"/>
      <dgm:spPr/>
    </dgm:pt>
    <dgm:pt modelId="{813D8686-8803-4D89-942A-CD8D40B9AC5C}" type="pres">
      <dgm:prSet presAssocID="{E65CD1A7-34BD-4B89-9F2C-0D2E6C2308FB}" presName="hierChild4" presStyleCnt="0"/>
      <dgm:spPr/>
    </dgm:pt>
    <dgm:pt modelId="{D3635394-DE6C-4624-BDF7-CA1E8D75C1BA}" type="pres">
      <dgm:prSet presAssocID="{E65CD1A7-34BD-4B89-9F2C-0D2E6C2308FB}" presName="hierChild5" presStyleCnt="0"/>
      <dgm:spPr/>
    </dgm:pt>
    <dgm:pt modelId="{B3CF874B-A495-43F3-9D70-801DB989BC7C}" type="pres">
      <dgm:prSet presAssocID="{F63BFCAD-24DD-4C83-A19F-CFA845C87C45}" presName="Name37" presStyleLbl="parChTrans1D3" presStyleIdx="10" presStyleCnt="11"/>
      <dgm:spPr/>
    </dgm:pt>
    <dgm:pt modelId="{D36E0211-40A9-48AD-86ED-85249F6A8CC8}" type="pres">
      <dgm:prSet presAssocID="{337A900A-2D83-4DBA-87BE-3D7DB6AF00E1}" presName="hierRoot2" presStyleCnt="0">
        <dgm:presLayoutVars>
          <dgm:hierBranch val="init"/>
        </dgm:presLayoutVars>
      </dgm:prSet>
      <dgm:spPr/>
    </dgm:pt>
    <dgm:pt modelId="{70E5BF8E-9E58-4CC0-A579-431B60DECE18}" type="pres">
      <dgm:prSet presAssocID="{337A900A-2D83-4DBA-87BE-3D7DB6AF00E1}" presName="rootComposite" presStyleCnt="0"/>
      <dgm:spPr/>
    </dgm:pt>
    <dgm:pt modelId="{B6A0F0A1-D608-4602-A810-C451FF47E759}" type="pres">
      <dgm:prSet presAssocID="{337A900A-2D83-4DBA-87BE-3D7DB6AF00E1}" presName="rootText" presStyleLbl="node3" presStyleIdx="10" presStyleCnt="11">
        <dgm:presLayoutVars>
          <dgm:chPref val="3"/>
        </dgm:presLayoutVars>
      </dgm:prSet>
      <dgm:spPr/>
    </dgm:pt>
    <dgm:pt modelId="{E336C94E-60D0-4D05-AE78-E0D8D039B943}" type="pres">
      <dgm:prSet presAssocID="{337A900A-2D83-4DBA-87BE-3D7DB6AF00E1}" presName="rootConnector" presStyleLbl="node3" presStyleIdx="10" presStyleCnt="11"/>
      <dgm:spPr/>
    </dgm:pt>
    <dgm:pt modelId="{A95F464C-A9D0-4089-9D5F-8381FFE0FC98}" type="pres">
      <dgm:prSet presAssocID="{337A900A-2D83-4DBA-87BE-3D7DB6AF00E1}" presName="hierChild4" presStyleCnt="0"/>
      <dgm:spPr/>
    </dgm:pt>
    <dgm:pt modelId="{257781B6-0507-4D46-ABD8-8F90FB3C40EF}" type="pres">
      <dgm:prSet presAssocID="{337A900A-2D83-4DBA-87BE-3D7DB6AF00E1}" presName="hierChild5" presStyleCnt="0"/>
      <dgm:spPr/>
    </dgm:pt>
    <dgm:pt modelId="{C0790095-2292-4EA8-A076-7E98DEA4CAA3}" type="pres">
      <dgm:prSet presAssocID="{871595CE-42C7-4A63-9272-1AAE4B3EFA41}" presName="hierChild5" presStyleCnt="0"/>
      <dgm:spPr/>
    </dgm:pt>
    <dgm:pt modelId="{F479A55A-689F-46E1-A65F-8692B1552DAB}" type="pres">
      <dgm:prSet presAssocID="{8EBBDFEE-6797-4FE9-AEC0-6BCB80363C25}" presName="hierChild3" presStyleCnt="0"/>
      <dgm:spPr/>
    </dgm:pt>
  </dgm:ptLst>
  <dgm:cxnLst>
    <dgm:cxn modelId="{CB394A03-5FEB-4240-99DD-D8D950F3FD8C}" type="presOf" srcId="{699AB941-005C-4617-952A-CFFE1D993C26}" destId="{CA4AF836-7B79-4779-98E1-714568CE13FB}" srcOrd="0" destOrd="0" presId="urn:microsoft.com/office/officeart/2005/8/layout/orgChart1"/>
    <dgm:cxn modelId="{ECD12308-2AB9-4365-99BF-43B7B4DB5CB1}" srcId="{BA05965D-6022-4A26-8F0E-D3DC32AEE833}" destId="{800E0AD8-DF4A-4BE6-874B-4330F5FAB1BC}" srcOrd="0" destOrd="0" parTransId="{199C577E-3235-425B-82B4-8D44C89C9434}" sibTransId="{720ED980-B928-4BA9-AE26-DDE26D83CD29}"/>
    <dgm:cxn modelId="{050C2D13-1B4E-420D-BF01-C5A232273BE6}" type="presOf" srcId="{699AB941-005C-4617-952A-CFFE1D993C26}" destId="{02BBFE2E-434B-48A9-8EA2-746E257ECF05}" srcOrd="1" destOrd="0" presId="urn:microsoft.com/office/officeart/2005/8/layout/orgChart1"/>
    <dgm:cxn modelId="{9C078713-9967-4E2B-95BA-37BA457ABBEC}" type="presOf" srcId="{800E0AD8-DF4A-4BE6-874B-4330F5FAB1BC}" destId="{F665D1BA-FAB1-437F-8E20-78F0A8B1E697}" srcOrd="1" destOrd="0" presId="urn:microsoft.com/office/officeart/2005/8/layout/orgChart1"/>
    <dgm:cxn modelId="{57BCF41A-533E-478A-85D9-A7B9FA3D8EBD}" type="presOf" srcId="{73B75659-2CB6-4438-830B-B7FF6F9DBD27}" destId="{52E60C85-2CD8-42F6-90C9-46B3036E280F}" srcOrd="0" destOrd="0" presId="urn:microsoft.com/office/officeart/2005/8/layout/orgChart1"/>
    <dgm:cxn modelId="{856B0C1E-3F81-4B92-A44E-4998F27EC808}" type="presOf" srcId="{EBE4C151-565B-4CEF-9027-73EE8E7AD9DD}" destId="{28548F5F-F0EF-4A60-80C3-6E3DFD4814CE}" srcOrd="0" destOrd="0" presId="urn:microsoft.com/office/officeart/2005/8/layout/orgChart1"/>
    <dgm:cxn modelId="{E1739223-3437-47E4-9025-F466D6006D28}" type="presOf" srcId="{871595CE-42C7-4A63-9272-1AAE4B3EFA41}" destId="{A9BE30AF-6AF4-4517-88CA-9A8F145EC583}" srcOrd="0" destOrd="0" presId="urn:microsoft.com/office/officeart/2005/8/layout/orgChart1"/>
    <dgm:cxn modelId="{6DB68026-B4A4-4246-98DB-9FDDA5FB2CF6}" type="presOf" srcId="{18DDB736-B8BF-4093-A3A3-DF1294FA18B6}" destId="{0250AA00-5A6F-4E89-9971-322A46402C21}" srcOrd="0" destOrd="0" presId="urn:microsoft.com/office/officeart/2005/8/layout/orgChart1"/>
    <dgm:cxn modelId="{E34D7A27-C73B-4DB9-895E-A23025E67C88}" type="presOf" srcId="{0CB1A7BF-2710-452E-8CF6-4FCFAF08426C}" destId="{530BE4C0-FCE5-4CCD-B5CD-5C22BA9B7E00}" srcOrd="0" destOrd="0" presId="urn:microsoft.com/office/officeart/2005/8/layout/orgChart1"/>
    <dgm:cxn modelId="{02F84A2C-4C56-4FAB-A21A-77D42A18FD55}" type="presOf" srcId="{337A900A-2D83-4DBA-87BE-3D7DB6AF00E1}" destId="{E336C94E-60D0-4D05-AE78-E0D8D039B943}" srcOrd="1" destOrd="0" presId="urn:microsoft.com/office/officeart/2005/8/layout/orgChart1"/>
    <dgm:cxn modelId="{A71FC032-102E-48F5-81C4-B80604AC8D94}" type="presOf" srcId="{E0A0358F-0393-4FA7-A8E7-D559E340EF1F}" destId="{7855861F-7997-456C-BBE6-69B3E6F95F6F}" srcOrd="0" destOrd="0" presId="urn:microsoft.com/office/officeart/2005/8/layout/orgChart1"/>
    <dgm:cxn modelId="{A7724235-2FE7-4A21-AFBC-87BB60CE3933}" type="presOf" srcId="{79584D15-B4EF-4623-984D-A4F02C301D38}" destId="{52917ED4-1A92-4C3B-A51D-EB1DB919EBEB}" srcOrd="0" destOrd="0" presId="urn:microsoft.com/office/officeart/2005/8/layout/orgChart1"/>
    <dgm:cxn modelId="{F167513B-356E-4F5B-A5B1-6FC16DE28B0A}" type="presOf" srcId="{871595CE-42C7-4A63-9272-1AAE4B3EFA41}" destId="{B7EBEC41-4734-470D-BC14-4CAC93B325A7}" srcOrd="1" destOrd="0" presId="urn:microsoft.com/office/officeart/2005/8/layout/orgChart1"/>
    <dgm:cxn modelId="{D93E133C-1A33-4FB9-9B16-D4AB4245B4A7}" type="presOf" srcId="{E55125CC-2745-4916-BD1D-E643E1E5D092}" destId="{3B5E2F1A-1422-488A-A4AA-0F184BB234C8}" srcOrd="0" destOrd="0" presId="urn:microsoft.com/office/officeart/2005/8/layout/orgChart1"/>
    <dgm:cxn modelId="{74D88240-3368-4E5E-87EE-E0BAAB39B547}" type="presOf" srcId="{BA05965D-6022-4A26-8F0E-D3DC32AEE833}" destId="{C673E062-F8A9-40ED-A716-64AA38863CD7}" srcOrd="0" destOrd="0" presId="urn:microsoft.com/office/officeart/2005/8/layout/orgChart1"/>
    <dgm:cxn modelId="{34E5E063-8D88-46DD-B658-0E452B4B6D9E}" type="presOf" srcId="{800E0AD8-DF4A-4BE6-874B-4330F5FAB1BC}" destId="{DE90ED74-08DE-4C1D-B176-82EB8D2B3651}" srcOrd="0" destOrd="0" presId="urn:microsoft.com/office/officeart/2005/8/layout/orgChart1"/>
    <dgm:cxn modelId="{6DD70D45-CBB4-4496-802B-1591069EB8F4}" srcId="{19065F77-0D03-411B-AB39-5138D49A89F1}" destId="{FF7F2DC9-2FB5-42D8-9C81-9F3A7EAE7F8F}" srcOrd="2" destOrd="0" parTransId="{4EAE9B7A-6FBD-493C-AADD-89DDCAEB30F4}" sibTransId="{5B6C11FF-4510-48A9-9BEA-3213D24FA896}"/>
    <dgm:cxn modelId="{8EB51665-1503-4E6A-985C-D0AE83157814}" type="presOf" srcId="{AC16E8BA-77F9-4049-98D0-B986BB759A78}" destId="{ECB73FDE-A8F6-4158-8836-E1B52C10F733}" srcOrd="0" destOrd="0" presId="urn:microsoft.com/office/officeart/2005/8/layout/orgChart1"/>
    <dgm:cxn modelId="{A7524C65-BDE2-4DF4-B9BF-5C7AF1C6AC49}" type="presOf" srcId="{79584D15-B4EF-4623-984D-A4F02C301D38}" destId="{B4B4B048-5289-4C1C-AF5F-BD68F16FDEDF}" srcOrd="1" destOrd="0" presId="urn:microsoft.com/office/officeart/2005/8/layout/orgChart1"/>
    <dgm:cxn modelId="{CDFDD148-A87B-4CD7-9D60-AA79A104F343}" type="presOf" srcId="{AC16E8BA-77F9-4049-98D0-B986BB759A78}" destId="{B4538909-9DA5-4503-A46F-85CA2C92A5FB}" srcOrd="1" destOrd="0" presId="urn:microsoft.com/office/officeart/2005/8/layout/orgChart1"/>
    <dgm:cxn modelId="{509BA44D-0877-4484-85A7-EB848CFF4098}" srcId="{8EBBDFEE-6797-4FE9-AEC0-6BCB80363C25}" destId="{19065F77-0D03-411B-AB39-5138D49A89F1}" srcOrd="1" destOrd="0" parTransId="{7A32F8B2-1B63-4630-9F97-12DDF103109D}" sibTransId="{5E1F3014-0F5F-448B-97CF-588C07C1799B}"/>
    <dgm:cxn modelId="{5DDFE44E-C86B-4634-BE61-9F07613712C4}" type="presOf" srcId="{F3674DA2-F8E6-496C-A6FE-E02CD0A47E5B}" destId="{10A816F5-1496-4161-B04A-C16568D5A125}" srcOrd="0" destOrd="0" presId="urn:microsoft.com/office/officeart/2005/8/layout/orgChart1"/>
    <dgm:cxn modelId="{8FAE146F-BC5A-488E-8A40-34DB5F6FA3A7}" srcId="{8EBBDFEE-6797-4FE9-AEC0-6BCB80363C25}" destId="{BA05965D-6022-4A26-8F0E-D3DC32AEE833}" srcOrd="0" destOrd="0" parTransId="{53930E9E-9353-4CDD-B936-2957214B9AD7}" sibTransId="{9423C54F-67A8-41D1-8D29-BF8CF4B25C5D}"/>
    <dgm:cxn modelId="{F63CC64F-FB31-4158-A24C-C069365666CD}" type="presOf" srcId="{4F16A38A-F8B1-4799-8710-65A6CD34F23F}" destId="{D626201C-B417-446E-AE84-A0962FB3B86C}" srcOrd="0" destOrd="0" presId="urn:microsoft.com/office/officeart/2005/8/layout/orgChart1"/>
    <dgm:cxn modelId="{578BFE6F-1103-4205-99C2-63B60396C38A}" srcId="{90D9DC90-347E-495E-91CA-A1F48FCEABA5}" destId="{18DDB736-B8BF-4093-A3A3-DF1294FA18B6}" srcOrd="0" destOrd="0" parTransId="{121069F2-2801-4D64-9516-8D37DCE7EE8A}" sibTransId="{521E0F5E-3B42-4DED-8058-DB1E84E9EF52}"/>
    <dgm:cxn modelId="{AD8A2752-D87C-43AF-90DC-B9451281833F}" type="presOf" srcId="{E65CD1A7-34BD-4B89-9F2C-0D2E6C2308FB}" destId="{6DE115E5-4C1D-4F89-9F34-46D024ADBE71}" srcOrd="1" destOrd="0" presId="urn:microsoft.com/office/officeart/2005/8/layout/orgChart1"/>
    <dgm:cxn modelId="{CC4F5972-948B-45AF-B190-D5A490CECD27}" srcId="{F3674DA2-F8E6-496C-A6FE-E02CD0A47E5B}" destId="{8EBBDFEE-6797-4FE9-AEC0-6BCB80363C25}" srcOrd="0" destOrd="0" parTransId="{90B63C88-D3DF-41D4-9934-38752B0376F7}" sibTransId="{560D5BA0-23C9-4CFA-AE9B-ADF3D6449A3D}"/>
    <dgm:cxn modelId="{6F30BD72-52DD-432D-AAF6-E1D4C76E2414}" type="presOf" srcId="{FF7F2DC9-2FB5-42D8-9C81-9F3A7EAE7F8F}" destId="{938EF9B1-51C8-44DA-8099-9C25D02D238F}" srcOrd="1" destOrd="0" presId="urn:microsoft.com/office/officeart/2005/8/layout/orgChart1"/>
    <dgm:cxn modelId="{25DED172-8913-422B-9EFD-E1D81FA2643D}" type="presOf" srcId="{06FA64A1-51D1-4BBB-BCF7-F51D3754DC89}" destId="{D86C892B-53B2-47B1-9A36-7C567477D6DA}" srcOrd="0" destOrd="0" presId="urn:microsoft.com/office/officeart/2005/8/layout/orgChart1"/>
    <dgm:cxn modelId="{2D666876-824E-4741-9FF8-8CED2A27B2C9}" type="presOf" srcId="{8EBBDFEE-6797-4FE9-AEC0-6BCB80363C25}" destId="{2C57695D-B8CD-4A86-A299-A9163B23506A}" srcOrd="1" destOrd="0" presId="urn:microsoft.com/office/officeart/2005/8/layout/orgChart1"/>
    <dgm:cxn modelId="{33BA7176-3634-430B-80EB-840412CA0DFC}" srcId="{BA05965D-6022-4A26-8F0E-D3DC32AEE833}" destId="{90D9DC90-347E-495E-91CA-A1F48FCEABA5}" srcOrd="2" destOrd="0" parTransId="{6D7D30E7-FED5-4461-ABE1-78D19AA0E7E9}" sibTransId="{68D46F01-C2F4-4E6D-B26A-C654A841F621}"/>
    <dgm:cxn modelId="{C8ED8B76-4EEC-4A42-BB1B-DE9F1827E6E7}" srcId="{BA05965D-6022-4A26-8F0E-D3DC32AEE833}" destId="{8AF8D8A4-B674-4981-8C2A-E987FE3B998B}" srcOrd="3" destOrd="0" parTransId="{4F16A38A-F8B1-4799-8710-65A6CD34F23F}" sibTransId="{D2BB9B09-2406-4BD3-A718-BCF7430B0D2D}"/>
    <dgm:cxn modelId="{7B13FA5A-8407-4A1D-ADED-1AF8D52EB94B}" type="presOf" srcId="{7A32F8B2-1B63-4630-9F97-12DDF103109D}" destId="{D370F740-8536-4A36-BCE0-6C6201D6CEFF}" srcOrd="0" destOrd="0" presId="urn:microsoft.com/office/officeart/2005/8/layout/orgChart1"/>
    <dgm:cxn modelId="{1183487B-F198-4CD6-B147-9E37F4A80829}" srcId="{871595CE-42C7-4A63-9272-1AAE4B3EFA41}" destId="{E65CD1A7-34BD-4B89-9F2C-0D2E6C2308FB}" srcOrd="0" destOrd="0" parTransId="{47C282AC-4BFD-4ABD-B980-675F5E9B1278}" sibTransId="{FE57CAF2-4CD2-4963-B629-608DD7CC9B12}"/>
    <dgm:cxn modelId="{508E997E-5075-45EC-9B28-A30793FF9E6E}" type="presOf" srcId="{7B479846-F847-4EA7-B04C-3561EF04323E}" destId="{279A362C-A4BE-4A46-8779-3D3711659D68}" srcOrd="0" destOrd="0" presId="urn:microsoft.com/office/officeart/2005/8/layout/orgChart1"/>
    <dgm:cxn modelId="{59314E7F-82BD-430D-AB1B-9E1D4B2DDC0D}" type="presOf" srcId="{528361AC-06F1-496D-8A9B-67045B96DCEF}" destId="{093DE6BA-E338-4703-AC6C-E627DB199FB5}" srcOrd="1" destOrd="0" presId="urn:microsoft.com/office/officeart/2005/8/layout/orgChart1"/>
    <dgm:cxn modelId="{3F041385-D935-4D79-8F9A-26F79DC2A25E}" type="presOf" srcId="{8EBBDFEE-6797-4FE9-AEC0-6BCB80363C25}" destId="{30CB937A-5DC6-4A13-B362-A738CD6E7D1D}" srcOrd="0" destOrd="0" presId="urn:microsoft.com/office/officeart/2005/8/layout/orgChart1"/>
    <dgm:cxn modelId="{08C52485-25A2-41ED-A35A-72DC0C7BB785}" type="presOf" srcId="{19065F77-0D03-411B-AB39-5138D49A89F1}" destId="{4A9AE49C-831B-46D2-BB8B-C5710876CD41}" srcOrd="1" destOrd="0" presId="urn:microsoft.com/office/officeart/2005/8/layout/orgChart1"/>
    <dgm:cxn modelId="{AE43048A-3B5F-4FDF-AE31-E4124E680CCF}" type="presOf" srcId="{90D9DC90-347E-495E-91CA-A1F48FCEABA5}" destId="{297F6D12-36C7-4A68-BA84-5E9930A59C4E}" srcOrd="1" destOrd="0" presId="urn:microsoft.com/office/officeart/2005/8/layout/orgChart1"/>
    <dgm:cxn modelId="{2443468E-4E87-4A6A-B9FA-A0938A8CB4E5}" type="presOf" srcId="{FF31CE6F-3C99-406E-92D1-CA958D2D6E14}" destId="{DCB78F18-C267-4ECB-9D5F-B7DD70D928CB}" srcOrd="0" destOrd="0" presId="urn:microsoft.com/office/officeart/2005/8/layout/orgChart1"/>
    <dgm:cxn modelId="{5FDC5B8F-7096-44C6-8B81-B45A341ED462}" type="presOf" srcId="{E0A0358F-0393-4FA7-A8E7-D559E340EF1F}" destId="{9AF70472-BD9C-41C2-BA32-4988D9F3ABA0}" srcOrd="1" destOrd="0" presId="urn:microsoft.com/office/officeart/2005/8/layout/orgChart1"/>
    <dgm:cxn modelId="{2C4C6093-337C-4E64-91C9-96C798B9695F}" type="presOf" srcId="{1DBC2305-60AC-4D81-A188-BB74130B9AD6}" destId="{DA9FB6B3-E237-4C72-8234-090F7DF14A82}" srcOrd="0" destOrd="0" presId="urn:microsoft.com/office/officeart/2005/8/layout/orgChart1"/>
    <dgm:cxn modelId="{407C7D98-6105-4882-BDEB-B278892491CD}" type="presOf" srcId="{BA05965D-6022-4A26-8F0E-D3DC32AEE833}" destId="{EE7D00F4-0556-4EA6-8357-E2B58E7E1C69}" srcOrd="1" destOrd="0" presId="urn:microsoft.com/office/officeart/2005/8/layout/orgChart1"/>
    <dgm:cxn modelId="{B9A7F699-F3BA-4DD9-8FE8-9EC231DEE4BE}" type="presOf" srcId="{FF7F2DC9-2FB5-42D8-9C81-9F3A7EAE7F8F}" destId="{04D2AFDA-1D52-40BE-8D1B-1CB1810D07F4}" srcOrd="0" destOrd="0" presId="urn:microsoft.com/office/officeart/2005/8/layout/orgChart1"/>
    <dgm:cxn modelId="{34B88A9C-2D38-4540-B1EA-C76BBE96AD02}" type="presOf" srcId="{8AF8D8A4-B674-4981-8C2A-E987FE3B998B}" destId="{262F65C9-2BD5-4657-86B3-C2C9ABC379C2}" srcOrd="0" destOrd="0" presId="urn:microsoft.com/office/officeart/2005/8/layout/orgChart1"/>
    <dgm:cxn modelId="{02FDCF9F-C229-4E46-A2BD-C168CC5619D1}" type="presOf" srcId="{FF31CE6F-3C99-406E-92D1-CA958D2D6E14}" destId="{90AC77D0-6041-4CCC-A3BE-7ADDE0FB2591}" srcOrd="1" destOrd="0" presId="urn:microsoft.com/office/officeart/2005/8/layout/orgChart1"/>
    <dgm:cxn modelId="{7513A1A2-93B1-4787-9DB2-5AD3BD177747}" type="presOf" srcId="{47C282AC-4BFD-4ABD-B980-675F5E9B1278}" destId="{EDD79EE0-78BD-4006-A376-BB8602BE0652}" srcOrd="0" destOrd="0" presId="urn:microsoft.com/office/officeart/2005/8/layout/orgChart1"/>
    <dgm:cxn modelId="{CF575AA6-28B8-4FA0-AF2F-FB26D2BB6304}" type="presOf" srcId="{121069F2-2801-4D64-9516-8D37DCE7EE8A}" destId="{8EAC25BD-14CA-472D-9AF5-27DFBC285B60}" srcOrd="0" destOrd="0" presId="urn:microsoft.com/office/officeart/2005/8/layout/orgChart1"/>
    <dgm:cxn modelId="{A10823B0-9460-47E8-AF52-9FDB2AE2ACCD}" type="presOf" srcId="{53930E9E-9353-4CDD-B936-2957214B9AD7}" destId="{658F7AB1-CB6B-4CE7-A268-C334371D44B7}" srcOrd="0" destOrd="0" presId="urn:microsoft.com/office/officeart/2005/8/layout/orgChart1"/>
    <dgm:cxn modelId="{444C0FB2-696C-46E4-BE09-437BE06C0742}" type="presOf" srcId="{337A900A-2D83-4DBA-87BE-3D7DB6AF00E1}" destId="{B6A0F0A1-D608-4602-A810-C451FF47E759}" srcOrd="0" destOrd="0" presId="urn:microsoft.com/office/officeart/2005/8/layout/orgChart1"/>
    <dgm:cxn modelId="{960A0EB3-94BE-4965-B757-B759E97646D3}" srcId="{FF7F2DC9-2FB5-42D8-9C81-9F3A7EAE7F8F}" destId="{AC16E8BA-77F9-4049-98D0-B986BB759A78}" srcOrd="0" destOrd="0" parTransId="{E55125CC-2745-4916-BD1D-E643E1E5D092}" sibTransId="{164DC2EF-90CC-4FE1-AEDE-07A4B8964838}"/>
    <dgm:cxn modelId="{A18583B3-7D2A-4AFB-B98E-A068744C8479}" type="presOf" srcId="{C0721FAD-BA98-4E3A-A1C0-E83EB042FE03}" destId="{E63BFE1C-A8ED-48CF-93AC-05A95B122037}" srcOrd="1" destOrd="0" presId="urn:microsoft.com/office/officeart/2005/8/layout/orgChart1"/>
    <dgm:cxn modelId="{6F8285BB-15EE-4DCF-95D2-F5DD1AB72BD5}" type="presOf" srcId="{199C577E-3235-425B-82B4-8D44C89C9434}" destId="{F50794B8-9D02-4A0C-922A-D8C07B7445D0}" srcOrd="0" destOrd="0" presId="urn:microsoft.com/office/officeart/2005/8/layout/orgChart1"/>
    <dgm:cxn modelId="{915EA7BE-F4C8-4563-86F5-07CC06A7BA15}" srcId="{19065F77-0D03-411B-AB39-5138D49A89F1}" destId="{528361AC-06F1-496D-8A9B-67045B96DCEF}" srcOrd="4" destOrd="0" parTransId="{EBE4C151-565B-4CEF-9027-73EE8E7AD9DD}" sibTransId="{CCD653B8-7E88-44EC-8D98-52CA372BF06F}"/>
    <dgm:cxn modelId="{C24C63BF-7203-4F81-90CC-BF5FBC15CB01}" srcId="{79584D15-B4EF-4623-984D-A4F02C301D38}" destId="{877A152F-6FBB-43D2-9355-8F7740122D98}" srcOrd="0" destOrd="0" parTransId="{DF8F3E17-BDF4-4944-AA69-249D150C3AE8}" sibTransId="{32A8B1B4-3F4A-4D30-8764-CB5E56E9AA64}"/>
    <dgm:cxn modelId="{7F5C8AC5-D3C8-4E6A-824E-3AD1534AC141}" srcId="{19065F77-0D03-411B-AB39-5138D49A89F1}" destId="{C0721FAD-BA98-4E3A-A1C0-E83EB042FE03}" srcOrd="0" destOrd="0" parTransId="{3DDF514D-A274-41EC-B5AE-778EFD2D3049}" sibTransId="{5235E111-33D6-451F-B1F1-38CFE7F0817E}"/>
    <dgm:cxn modelId="{27A105CA-EC62-4FE3-BC31-D56429DE843A}" srcId="{19065F77-0D03-411B-AB39-5138D49A89F1}" destId="{79584D15-B4EF-4623-984D-A4F02C301D38}" srcOrd="3" destOrd="0" parTransId="{0CB1A7BF-2710-452E-8CF6-4FCFAF08426C}" sibTransId="{A8231BE5-C260-41D2-A1F7-55DE741167B3}"/>
    <dgm:cxn modelId="{DC1722CE-4944-4499-A7FE-332D9D1C4208}" type="presOf" srcId="{4EAE9B7A-6FBD-493C-AADD-89DDCAEB30F4}" destId="{97F9936D-978A-4AB8-8116-823833AE6DB2}" srcOrd="0" destOrd="0" presId="urn:microsoft.com/office/officeart/2005/8/layout/orgChart1"/>
    <dgm:cxn modelId="{D96BD8D0-750B-4930-946E-EF6DB8DBAE3B}" srcId="{BA05965D-6022-4A26-8F0E-D3DC32AEE833}" destId="{699AB941-005C-4617-952A-CFFE1D993C26}" srcOrd="1" destOrd="0" parTransId="{7B479846-F847-4EA7-B04C-3561EF04323E}" sibTransId="{BAC4B2A1-C3F2-4A13-AE02-F034D775283D}"/>
    <dgm:cxn modelId="{E71C91D4-C2AE-4027-91C4-9F61099D0E9D}" type="presOf" srcId="{6D7D30E7-FED5-4461-ABE1-78D19AA0E7E9}" destId="{42F0D7FA-18D4-476E-9125-815905E65D49}" srcOrd="0" destOrd="0" presId="urn:microsoft.com/office/officeart/2005/8/layout/orgChart1"/>
    <dgm:cxn modelId="{B8FD75D5-5EFE-4409-B676-2C41C2C49E48}" type="presOf" srcId="{528361AC-06F1-496D-8A9B-67045B96DCEF}" destId="{C5DCB187-2B21-4143-B77E-2EC698C2BFE8}" srcOrd="0" destOrd="0" presId="urn:microsoft.com/office/officeart/2005/8/layout/orgChart1"/>
    <dgm:cxn modelId="{7E660ED9-50E0-4F97-B11B-29EEF651828E}" type="presOf" srcId="{18DDB736-B8BF-4093-A3A3-DF1294FA18B6}" destId="{2394C2DB-B5E2-4362-881C-34698BAF7C43}" srcOrd="1" destOrd="0" presId="urn:microsoft.com/office/officeart/2005/8/layout/orgChart1"/>
    <dgm:cxn modelId="{7B92D7DE-F151-484C-80D0-469E1E0F0078}" type="presOf" srcId="{8AF8D8A4-B674-4981-8C2A-E987FE3B998B}" destId="{A3AA9542-6965-4AD4-B1B6-02EAF29A9BEC}" srcOrd="1" destOrd="0" presId="urn:microsoft.com/office/officeart/2005/8/layout/orgChart1"/>
    <dgm:cxn modelId="{F0393EE0-4B90-4065-951C-0D04839FF50A}" srcId="{8AF8D8A4-B674-4981-8C2A-E987FE3B998B}" destId="{FF31CE6F-3C99-406E-92D1-CA958D2D6E14}" srcOrd="0" destOrd="0" parTransId="{06FA64A1-51D1-4BBB-BCF7-F51D3754DC89}" sibTransId="{BFB4CAD0-2D64-4941-9E5B-F89AB7BF684D}"/>
    <dgm:cxn modelId="{0AD5F2E1-D95B-400A-8C3D-42C11035CF6B}" srcId="{8EBBDFEE-6797-4FE9-AEC0-6BCB80363C25}" destId="{871595CE-42C7-4A63-9272-1AAE4B3EFA41}" srcOrd="2" destOrd="0" parTransId="{73B75659-2CB6-4438-830B-B7FF6F9DBD27}" sibTransId="{CE528A19-E851-49C9-B031-3CCBBD1217A4}"/>
    <dgm:cxn modelId="{33D97FE2-52E1-41A5-A5C2-51514DA01B30}" type="presOf" srcId="{19065F77-0D03-411B-AB39-5138D49A89F1}" destId="{A7B09C3C-1270-400D-A5D3-F1AE53281E8D}" srcOrd="0" destOrd="0" presId="urn:microsoft.com/office/officeart/2005/8/layout/orgChart1"/>
    <dgm:cxn modelId="{179668E4-B88A-4A55-875D-21FD15A8A7E1}" type="presOf" srcId="{877A152F-6FBB-43D2-9355-8F7740122D98}" destId="{0D7E688A-6CD6-4E80-A49E-81D43501E379}" srcOrd="0" destOrd="0" presId="urn:microsoft.com/office/officeart/2005/8/layout/orgChart1"/>
    <dgm:cxn modelId="{A6E9A4E6-5BA3-4178-90D4-A264209F99AD}" type="presOf" srcId="{DF8F3E17-BDF4-4944-AA69-249D150C3AE8}" destId="{B5FFCF91-A2EE-478D-914C-8C63D28E58C2}" srcOrd="0" destOrd="0" presId="urn:microsoft.com/office/officeart/2005/8/layout/orgChart1"/>
    <dgm:cxn modelId="{7119ECE6-9176-44A1-988B-7685B3A245FA}" type="presOf" srcId="{C0721FAD-BA98-4E3A-A1C0-E83EB042FE03}" destId="{6A6ACF40-96B9-4CE4-B592-454F72331681}" srcOrd="0" destOrd="0" presId="urn:microsoft.com/office/officeart/2005/8/layout/orgChart1"/>
    <dgm:cxn modelId="{D3EC5BE8-A22F-49DB-B054-1F008F221284}" type="presOf" srcId="{3DDF514D-A274-41EC-B5AE-778EFD2D3049}" destId="{AFD86619-4E4B-496A-80AA-8D29C1A2D563}" srcOrd="0" destOrd="0" presId="urn:microsoft.com/office/officeart/2005/8/layout/orgChart1"/>
    <dgm:cxn modelId="{6E69C7ED-081B-4FA1-BA15-F0952D6F881B}" type="presOf" srcId="{E65CD1A7-34BD-4B89-9F2C-0D2E6C2308FB}" destId="{0962763B-077D-475B-9446-FBEEB3979F17}" srcOrd="0" destOrd="0" presId="urn:microsoft.com/office/officeart/2005/8/layout/orgChart1"/>
    <dgm:cxn modelId="{713E04EE-018C-4404-A665-027FB55AF2DE}" type="presOf" srcId="{90D9DC90-347E-495E-91CA-A1F48FCEABA5}" destId="{6EC2DF00-9317-458E-B4B4-5FB708BD2632}" srcOrd="0" destOrd="0" presId="urn:microsoft.com/office/officeart/2005/8/layout/orgChart1"/>
    <dgm:cxn modelId="{5C5530F4-675A-4D16-9000-542EBA516E88}" type="presOf" srcId="{877A152F-6FBB-43D2-9355-8F7740122D98}" destId="{624A6171-6289-4AB2-8D83-DF439369DC28}" srcOrd="1" destOrd="0" presId="urn:microsoft.com/office/officeart/2005/8/layout/orgChart1"/>
    <dgm:cxn modelId="{26889DF6-BC86-47AB-92F0-74BDB6B1F2C0}" srcId="{19065F77-0D03-411B-AB39-5138D49A89F1}" destId="{E0A0358F-0393-4FA7-A8E7-D559E340EF1F}" srcOrd="1" destOrd="0" parTransId="{1DBC2305-60AC-4D81-A188-BB74130B9AD6}" sibTransId="{072DEEF7-8D6C-4EE4-AC7F-7765A514F6DD}"/>
    <dgm:cxn modelId="{CF076AF8-66AD-4C90-88BB-0757842D4885}" type="presOf" srcId="{F63BFCAD-24DD-4C83-A19F-CFA845C87C45}" destId="{B3CF874B-A495-43F3-9D70-801DB989BC7C}" srcOrd="0" destOrd="0" presId="urn:microsoft.com/office/officeart/2005/8/layout/orgChart1"/>
    <dgm:cxn modelId="{367AF7FA-3CDE-43A0-9ABB-A3950C83C073}" srcId="{871595CE-42C7-4A63-9272-1AAE4B3EFA41}" destId="{337A900A-2D83-4DBA-87BE-3D7DB6AF00E1}" srcOrd="1" destOrd="0" parTransId="{F63BFCAD-24DD-4C83-A19F-CFA845C87C45}" sibTransId="{8DF8260D-4A51-4858-9F1B-7C4656E5603E}"/>
    <dgm:cxn modelId="{1F3D2C5C-874D-49D8-8B7C-22F75B5FA951}" type="presParOf" srcId="{10A816F5-1496-4161-B04A-C16568D5A125}" destId="{803A9D9F-E154-46F6-8927-00C842BD0029}" srcOrd="0" destOrd="0" presId="urn:microsoft.com/office/officeart/2005/8/layout/orgChart1"/>
    <dgm:cxn modelId="{3E535FFE-E8CB-4D14-B7B5-16A371C5A181}" type="presParOf" srcId="{803A9D9F-E154-46F6-8927-00C842BD0029}" destId="{16CA7E63-6B87-4E48-9A12-8064E5EE0640}" srcOrd="0" destOrd="0" presId="urn:microsoft.com/office/officeart/2005/8/layout/orgChart1"/>
    <dgm:cxn modelId="{BB39DFF6-5B51-4C0F-8E7C-6E9B8208D07A}" type="presParOf" srcId="{16CA7E63-6B87-4E48-9A12-8064E5EE0640}" destId="{30CB937A-5DC6-4A13-B362-A738CD6E7D1D}" srcOrd="0" destOrd="0" presId="urn:microsoft.com/office/officeart/2005/8/layout/orgChart1"/>
    <dgm:cxn modelId="{DDCFA42D-3B45-4380-AFA4-AE6011C0298A}" type="presParOf" srcId="{16CA7E63-6B87-4E48-9A12-8064E5EE0640}" destId="{2C57695D-B8CD-4A86-A299-A9163B23506A}" srcOrd="1" destOrd="0" presId="urn:microsoft.com/office/officeart/2005/8/layout/orgChart1"/>
    <dgm:cxn modelId="{F92DA6FA-6319-4F98-B7AD-591ACFD42DF8}" type="presParOf" srcId="{803A9D9F-E154-46F6-8927-00C842BD0029}" destId="{C6025C6A-AC27-48E7-9D51-8FD656D387AC}" srcOrd="1" destOrd="0" presId="urn:microsoft.com/office/officeart/2005/8/layout/orgChart1"/>
    <dgm:cxn modelId="{8B62BDC6-1E74-405F-B4A2-7486B38310E8}" type="presParOf" srcId="{C6025C6A-AC27-48E7-9D51-8FD656D387AC}" destId="{658F7AB1-CB6B-4CE7-A268-C334371D44B7}" srcOrd="0" destOrd="0" presId="urn:microsoft.com/office/officeart/2005/8/layout/orgChart1"/>
    <dgm:cxn modelId="{3C0CF1BB-3C47-421E-84A9-CF417474F6C3}" type="presParOf" srcId="{C6025C6A-AC27-48E7-9D51-8FD656D387AC}" destId="{C018063F-9310-4EC2-80AA-76EF899318E8}" srcOrd="1" destOrd="0" presId="urn:microsoft.com/office/officeart/2005/8/layout/orgChart1"/>
    <dgm:cxn modelId="{EE025F85-5E1B-4089-A3DE-265528217504}" type="presParOf" srcId="{C018063F-9310-4EC2-80AA-76EF899318E8}" destId="{68DD6E0D-04D0-4EFE-BBFA-C4992B973C8A}" srcOrd="0" destOrd="0" presId="urn:microsoft.com/office/officeart/2005/8/layout/orgChart1"/>
    <dgm:cxn modelId="{241B1D31-5CB4-4D79-A6D4-4AA667D1A72C}" type="presParOf" srcId="{68DD6E0D-04D0-4EFE-BBFA-C4992B973C8A}" destId="{C673E062-F8A9-40ED-A716-64AA38863CD7}" srcOrd="0" destOrd="0" presId="urn:microsoft.com/office/officeart/2005/8/layout/orgChart1"/>
    <dgm:cxn modelId="{1C4A5045-8693-4BCA-B4E4-C86D247C76F1}" type="presParOf" srcId="{68DD6E0D-04D0-4EFE-BBFA-C4992B973C8A}" destId="{EE7D00F4-0556-4EA6-8357-E2B58E7E1C69}" srcOrd="1" destOrd="0" presId="urn:microsoft.com/office/officeart/2005/8/layout/orgChart1"/>
    <dgm:cxn modelId="{70CDFFDA-7858-415A-9E33-4B5132CE3826}" type="presParOf" srcId="{C018063F-9310-4EC2-80AA-76EF899318E8}" destId="{50FF8460-39EF-44A8-A105-7DEA22756F9E}" srcOrd="1" destOrd="0" presId="urn:microsoft.com/office/officeart/2005/8/layout/orgChart1"/>
    <dgm:cxn modelId="{EBA674BB-120E-4332-9AC0-3D37AB7F0F8D}" type="presParOf" srcId="{50FF8460-39EF-44A8-A105-7DEA22756F9E}" destId="{F50794B8-9D02-4A0C-922A-D8C07B7445D0}" srcOrd="0" destOrd="0" presId="urn:microsoft.com/office/officeart/2005/8/layout/orgChart1"/>
    <dgm:cxn modelId="{2332B576-72D3-4093-AB59-9E5EBAA72061}" type="presParOf" srcId="{50FF8460-39EF-44A8-A105-7DEA22756F9E}" destId="{2DDE1DC4-F69E-4B14-8A83-20ACF867C423}" srcOrd="1" destOrd="0" presId="urn:microsoft.com/office/officeart/2005/8/layout/orgChart1"/>
    <dgm:cxn modelId="{B88F6C9D-1DC8-43D9-B6C9-52C156DCA974}" type="presParOf" srcId="{2DDE1DC4-F69E-4B14-8A83-20ACF867C423}" destId="{B5FF78E6-6F7A-4D1A-AAF7-7D3733931494}" srcOrd="0" destOrd="0" presId="urn:microsoft.com/office/officeart/2005/8/layout/orgChart1"/>
    <dgm:cxn modelId="{C5642FA6-F741-416E-A7EF-EF81273BD5E7}" type="presParOf" srcId="{B5FF78E6-6F7A-4D1A-AAF7-7D3733931494}" destId="{DE90ED74-08DE-4C1D-B176-82EB8D2B3651}" srcOrd="0" destOrd="0" presId="urn:microsoft.com/office/officeart/2005/8/layout/orgChart1"/>
    <dgm:cxn modelId="{7A9C2717-D521-4B99-94F2-42B82164CCE3}" type="presParOf" srcId="{B5FF78E6-6F7A-4D1A-AAF7-7D3733931494}" destId="{F665D1BA-FAB1-437F-8E20-78F0A8B1E697}" srcOrd="1" destOrd="0" presId="urn:microsoft.com/office/officeart/2005/8/layout/orgChart1"/>
    <dgm:cxn modelId="{1F654847-BDB5-4C44-B13B-77E3DF942023}" type="presParOf" srcId="{2DDE1DC4-F69E-4B14-8A83-20ACF867C423}" destId="{04EE0A61-4F08-4A3F-ABA2-42F87AC2B831}" srcOrd="1" destOrd="0" presId="urn:microsoft.com/office/officeart/2005/8/layout/orgChart1"/>
    <dgm:cxn modelId="{21BBB19E-28AE-4FD2-9012-6E9AA32BD083}" type="presParOf" srcId="{2DDE1DC4-F69E-4B14-8A83-20ACF867C423}" destId="{5ED5B3C4-8F20-4907-81B6-41CDD42AA81C}" srcOrd="2" destOrd="0" presId="urn:microsoft.com/office/officeart/2005/8/layout/orgChart1"/>
    <dgm:cxn modelId="{02F6D5D6-6E4D-4AC5-8874-B2977EC90795}" type="presParOf" srcId="{50FF8460-39EF-44A8-A105-7DEA22756F9E}" destId="{279A362C-A4BE-4A46-8779-3D3711659D68}" srcOrd="2" destOrd="0" presId="urn:microsoft.com/office/officeart/2005/8/layout/orgChart1"/>
    <dgm:cxn modelId="{8D34726D-171F-411F-9494-3AAA2B2D5BE9}" type="presParOf" srcId="{50FF8460-39EF-44A8-A105-7DEA22756F9E}" destId="{136C50BB-61B2-4FAA-9170-C69086B29E17}" srcOrd="3" destOrd="0" presId="urn:microsoft.com/office/officeart/2005/8/layout/orgChart1"/>
    <dgm:cxn modelId="{B4785A06-321B-45E1-B5B6-DE69724A2503}" type="presParOf" srcId="{136C50BB-61B2-4FAA-9170-C69086B29E17}" destId="{93F9CAC4-BE32-4CDB-89D4-BA28D8EA606A}" srcOrd="0" destOrd="0" presId="urn:microsoft.com/office/officeart/2005/8/layout/orgChart1"/>
    <dgm:cxn modelId="{2B142E23-1DAC-4A7C-90C7-C87AD8FBC6A6}" type="presParOf" srcId="{93F9CAC4-BE32-4CDB-89D4-BA28D8EA606A}" destId="{CA4AF836-7B79-4779-98E1-714568CE13FB}" srcOrd="0" destOrd="0" presId="urn:microsoft.com/office/officeart/2005/8/layout/orgChart1"/>
    <dgm:cxn modelId="{FA47F855-7713-4919-BF7E-9106FD7C311A}" type="presParOf" srcId="{93F9CAC4-BE32-4CDB-89D4-BA28D8EA606A}" destId="{02BBFE2E-434B-48A9-8EA2-746E257ECF05}" srcOrd="1" destOrd="0" presId="urn:microsoft.com/office/officeart/2005/8/layout/orgChart1"/>
    <dgm:cxn modelId="{D2EE2EC6-C27F-43FC-BF2F-52328660241F}" type="presParOf" srcId="{136C50BB-61B2-4FAA-9170-C69086B29E17}" destId="{7D34B5FB-FD29-4866-B395-074C9D3FB528}" srcOrd="1" destOrd="0" presId="urn:microsoft.com/office/officeart/2005/8/layout/orgChart1"/>
    <dgm:cxn modelId="{79F99405-72F9-4300-8880-FD4D381DD03B}" type="presParOf" srcId="{136C50BB-61B2-4FAA-9170-C69086B29E17}" destId="{30E0389A-A23D-47B7-AC79-1C8004A92A88}" srcOrd="2" destOrd="0" presId="urn:microsoft.com/office/officeart/2005/8/layout/orgChart1"/>
    <dgm:cxn modelId="{79166AA0-1B2E-4105-AE1B-8268B6A09004}" type="presParOf" srcId="{50FF8460-39EF-44A8-A105-7DEA22756F9E}" destId="{42F0D7FA-18D4-476E-9125-815905E65D49}" srcOrd="4" destOrd="0" presId="urn:microsoft.com/office/officeart/2005/8/layout/orgChart1"/>
    <dgm:cxn modelId="{58E4221A-2E77-4B48-AAFE-FBD9021802A0}" type="presParOf" srcId="{50FF8460-39EF-44A8-A105-7DEA22756F9E}" destId="{65D03D5C-F8A3-42F0-B51F-AA09E666A539}" srcOrd="5" destOrd="0" presId="urn:microsoft.com/office/officeart/2005/8/layout/orgChart1"/>
    <dgm:cxn modelId="{7AC5A298-1D05-4282-A4DD-AA161D1D4662}" type="presParOf" srcId="{65D03D5C-F8A3-42F0-B51F-AA09E666A539}" destId="{C40904E8-145C-4310-BFAC-BF3A725D5CDF}" srcOrd="0" destOrd="0" presId="urn:microsoft.com/office/officeart/2005/8/layout/orgChart1"/>
    <dgm:cxn modelId="{6951C844-761F-4CD4-BEE4-075A8A71B7D9}" type="presParOf" srcId="{C40904E8-145C-4310-BFAC-BF3A725D5CDF}" destId="{6EC2DF00-9317-458E-B4B4-5FB708BD2632}" srcOrd="0" destOrd="0" presId="urn:microsoft.com/office/officeart/2005/8/layout/orgChart1"/>
    <dgm:cxn modelId="{04A88F36-28DA-4478-828E-71CC1862E2DE}" type="presParOf" srcId="{C40904E8-145C-4310-BFAC-BF3A725D5CDF}" destId="{297F6D12-36C7-4A68-BA84-5E9930A59C4E}" srcOrd="1" destOrd="0" presId="urn:microsoft.com/office/officeart/2005/8/layout/orgChart1"/>
    <dgm:cxn modelId="{CD5DF219-EDA4-4827-B8CE-05574C566CCB}" type="presParOf" srcId="{65D03D5C-F8A3-42F0-B51F-AA09E666A539}" destId="{32090A34-51CE-45E5-9E54-AD0E35092C47}" srcOrd="1" destOrd="0" presId="urn:microsoft.com/office/officeart/2005/8/layout/orgChart1"/>
    <dgm:cxn modelId="{DF1ABBBB-F044-47B6-80F6-028B5983D268}" type="presParOf" srcId="{32090A34-51CE-45E5-9E54-AD0E35092C47}" destId="{8EAC25BD-14CA-472D-9AF5-27DFBC285B60}" srcOrd="0" destOrd="0" presId="urn:microsoft.com/office/officeart/2005/8/layout/orgChart1"/>
    <dgm:cxn modelId="{F45BFAEF-2738-4D33-BFB9-F1DE82F19961}" type="presParOf" srcId="{32090A34-51CE-45E5-9E54-AD0E35092C47}" destId="{0233C110-449E-4EBC-BEFB-250FF47DF51E}" srcOrd="1" destOrd="0" presId="urn:microsoft.com/office/officeart/2005/8/layout/orgChart1"/>
    <dgm:cxn modelId="{25909EF3-F699-46F1-AE6E-5E6568C3FF4C}" type="presParOf" srcId="{0233C110-449E-4EBC-BEFB-250FF47DF51E}" destId="{CB1BE365-A60E-417F-830D-567CE37BFD05}" srcOrd="0" destOrd="0" presId="urn:microsoft.com/office/officeart/2005/8/layout/orgChart1"/>
    <dgm:cxn modelId="{D5763244-ECC9-4320-87BB-BB65AC983561}" type="presParOf" srcId="{CB1BE365-A60E-417F-830D-567CE37BFD05}" destId="{0250AA00-5A6F-4E89-9971-322A46402C21}" srcOrd="0" destOrd="0" presId="urn:microsoft.com/office/officeart/2005/8/layout/orgChart1"/>
    <dgm:cxn modelId="{75FA85EA-0D50-4CC0-BD75-90D9B30FC2FB}" type="presParOf" srcId="{CB1BE365-A60E-417F-830D-567CE37BFD05}" destId="{2394C2DB-B5E2-4362-881C-34698BAF7C43}" srcOrd="1" destOrd="0" presId="urn:microsoft.com/office/officeart/2005/8/layout/orgChart1"/>
    <dgm:cxn modelId="{A9C541A0-9E55-4232-A71E-70C97D894537}" type="presParOf" srcId="{0233C110-449E-4EBC-BEFB-250FF47DF51E}" destId="{52D94D4E-7F6A-4B61-87F6-65671BB08CA9}" srcOrd="1" destOrd="0" presId="urn:microsoft.com/office/officeart/2005/8/layout/orgChart1"/>
    <dgm:cxn modelId="{723287A0-71A7-4A68-8AEF-ECFA35F862C6}" type="presParOf" srcId="{0233C110-449E-4EBC-BEFB-250FF47DF51E}" destId="{3A3E7F8D-B6EA-4774-B735-EAD911344A17}" srcOrd="2" destOrd="0" presId="urn:microsoft.com/office/officeart/2005/8/layout/orgChart1"/>
    <dgm:cxn modelId="{340B522B-0872-47BF-B761-2816CB00A4A6}" type="presParOf" srcId="{65D03D5C-F8A3-42F0-B51F-AA09E666A539}" destId="{35C45607-DB01-41C7-9BFC-C8F9B979CD75}" srcOrd="2" destOrd="0" presId="urn:microsoft.com/office/officeart/2005/8/layout/orgChart1"/>
    <dgm:cxn modelId="{B1EC7787-B758-45FC-AF9A-B668FCC3E505}" type="presParOf" srcId="{50FF8460-39EF-44A8-A105-7DEA22756F9E}" destId="{D626201C-B417-446E-AE84-A0962FB3B86C}" srcOrd="6" destOrd="0" presId="urn:microsoft.com/office/officeart/2005/8/layout/orgChart1"/>
    <dgm:cxn modelId="{33CC2E84-4CF8-41C7-931E-E3EF1D75326E}" type="presParOf" srcId="{50FF8460-39EF-44A8-A105-7DEA22756F9E}" destId="{C372B1C4-C80C-4EF6-9E1D-9E942391B96C}" srcOrd="7" destOrd="0" presId="urn:microsoft.com/office/officeart/2005/8/layout/orgChart1"/>
    <dgm:cxn modelId="{6A24077E-8AFD-4C72-83D4-2D8C7AAD9CA7}" type="presParOf" srcId="{C372B1C4-C80C-4EF6-9E1D-9E942391B96C}" destId="{BCFCA8AA-0CEE-4338-A0A8-097B19C3235C}" srcOrd="0" destOrd="0" presId="urn:microsoft.com/office/officeart/2005/8/layout/orgChart1"/>
    <dgm:cxn modelId="{2D1070D5-7699-4C9E-90F0-3EB24EFD122C}" type="presParOf" srcId="{BCFCA8AA-0CEE-4338-A0A8-097B19C3235C}" destId="{262F65C9-2BD5-4657-86B3-C2C9ABC379C2}" srcOrd="0" destOrd="0" presId="urn:microsoft.com/office/officeart/2005/8/layout/orgChart1"/>
    <dgm:cxn modelId="{B10C2C9D-F561-4095-A53E-8E51C1234C21}" type="presParOf" srcId="{BCFCA8AA-0CEE-4338-A0A8-097B19C3235C}" destId="{A3AA9542-6965-4AD4-B1B6-02EAF29A9BEC}" srcOrd="1" destOrd="0" presId="urn:microsoft.com/office/officeart/2005/8/layout/orgChart1"/>
    <dgm:cxn modelId="{9DC49A87-9FA6-45A4-9A1F-7FFEA6380A66}" type="presParOf" srcId="{C372B1C4-C80C-4EF6-9E1D-9E942391B96C}" destId="{13BF0D68-6730-45BE-85DC-9CAA9FFE90B5}" srcOrd="1" destOrd="0" presId="urn:microsoft.com/office/officeart/2005/8/layout/orgChart1"/>
    <dgm:cxn modelId="{531FADD7-2A3F-485F-9182-464839CBE6F8}" type="presParOf" srcId="{13BF0D68-6730-45BE-85DC-9CAA9FFE90B5}" destId="{D86C892B-53B2-47B1-9A36-7C567477D6DA}" srcOrd="0" destOrd="0" presId="urn:microsoft.com/office/officeart/2005/8/layout/orgChart1"/>
    <dgm:cxn modelId="{E7B4E50B-CCE6-4DAC-B67A-FC349EAAA618}" type="presParOf" srcId="{13BF0D68-6730-45BE-85DC-9CAA9FFE90B5}" destId="{2D1CF6A5-128E-48D4-8D18-CC6C0BEAD5E5}" srcOrd="1" destOrd="0" presId="urn:microsoft.com/office/officeart/2005/8/layout/orgChart1"/>
    <dgm:cxn modelId="{4E7ACBB3-CA3A-4F4C-8371-AFAC7A8BBA4B}" type="presParOf" srcId="{2D1CF6A5-128E-48D4-8D18-CC6C0BEAD5E5}" destId="{6041877D-FF81-466C-AD0F-06132BC62424}" srcOrd="0" destOrd="0" presId="urn:microsoft.com/office/officeart/2005/8/layout/orgChart1"/>
    <dgm:cxn modelId="{12FDB5EC-FCE0-4D99-95F5-B4BFAFA40E4D}" type="presParOf" srcId="{6041877D-FF81-466C-AD0F-06132BC62424}" destId="{DCB78F18-C267-4ECB-9D5F-B7DD70D928CB}" srcOrd="0" destOrd="0" presId="urn:microsoft.com/office/officeart/2005/8/layout/orgChart1"/>
    <dgm:cxn modelId="{C9DE20BE-CC73-46DC-91EA-CD4B460F4942}" type="presParOf" srcId="{6041877D-FF81-466C-AD0F-06132BC62424}" destId="{90AC77D0-6041-4CCC-A3BE-7ADDE0FB2591}" srcOrd="1" destOrd="0" presId="urn:microsoft.com/office/officeart/2005/8/layout/orgChart1"/>
    <dgm:cxn modelId="{52609D30-29CC-4D3B-ABC5-327847BF6FB0}" type="presParOf" srcId="{2D1CF6A5-128E-48D4-8D18-CC6C0BEAD5E5}" destId="{40449A5F-E2A2-4A9A-A855-0E2BA3534893}" srcOrd="1" destOrd="0" presId="urn:microsoft.com/office/officeart/2005/8/layout/orgChart1"/>
    <dgm:cxn modelId="{D8D68150-6D1E-47C1-943E-293B5BDBFB94}" type="presParOf" srcId="{2D1CF6A5-128E-48D4-8D18-CC6C0BEAD5E5}" destId="{4919E331-F41E-4CF3-8107-3311671A96C6}" srcOrd="2" destOrd="0" presId="urn:microsoft.com/office/officeart/2005/8/layout/orgChart1"/>
    <dgm:cxn modelId="{903C7035-58FB-49EE-945B-547EFEA10D6F}" type="presParOf" srcId="{C372B1C4-C80C-4EF6-9E1D-9E942391B96C}" destId="{EE5A9B77-D4B2-4F68-B19C-4C6DB3DC44AF}" srcOrd="2" destOrd="0" presId="urn:microsoft.com/office/officeart/2005/8/layout/orgChart1"/>
    <dgm:cxn modelId="{C93554E3-DED8-4EA5-9276-EF4673444102}" type="presParOf" srcId="{C018063F-9310-4EC2-80AA-76EF899318E8}" destId="{0F685131-A508-4046-B376-782D77552BA6}" srcOrd="2" destOrd="0" presId="urn:microsoft.com/office/officeart/2005/8/layout/orgChart1"/>
    <dgm:cxn modelId="{DCFD48CF-55E9-44D5-94C2-6BAC69BFAB08}" type="presParOf" srcId="{C6025C6A-AC27-48E7-9D51-8FD656D387AC}" destId="{D370F740-8536-4A36-BCE0-6C6201D6CEFF}" srcOrd="2" destOrd="0" presId="urn:microsoft.com/office/officeart/2005/8/layout/orgChart1"/>
    <dgm:cxn modelId="{A7650625-1F54-4338-8BBE-02C83F1838FE}" type="presParOf" srcId="{C6025C6A-AC27-48E7-9D51-8FD656D387AC}" destId="{AD0B7E02-36BB-44D4-84BE-D876960C836B}" srcOrd="3" destOrd="0" presId="urn:microsoft.com/office/officeart/2005/8/layout/orgChart1"/>
    <dgm:cxn modelId="{D8107352-A0BC-44C0-B29A-54409DFA327D}" type="presParOf" srcId="{AD0B7E02-36BB-44D4-84BE-D876960C836B}" destId="{6C909AF0-B65B-4DC8-A6AE-7A9F5C1D9BA6}" srcOrd="0" destOrd="0" presId="urn:microsoft.com/office/officeart/2005/8/layout/orgChart1"/>
    <dgm:cxn modelId="{39439DA2-4CD3-4492-A318-C3289D6880FA}" type="presParOf" srcId="{6C909AF0-B65B-4DC8-A6AE-7A9F5C1D9BA6}" destId="{A7B09C3C-1270-400D-A5D3-F1AE53281E8D}" srcOrd="0" destOrd="0" presId="urn:microsoft.com/office/officeart/2005/8/layout/orgChart1"/>
    <dgm:cxn modelId="{9A57B21E-5C99-4E8F-A304-26F5C02690E6}" type="presParOf" srcId="{6C909AF0-B65B-4DC8-A6AE-7A9F5C1D9BA6}" destId="{4A9AE49C-831B-46D2-BB8B-C5710876CD41}" srcOrd="1" destOrd="0" presId="urn:microsoft.com/office/officeart/2005/8/layout/orgChart1"/>
    <dgm:cxn modelId="{A292CC8E-BD7A-47FA-858A-B8D4C5D0207F}" type="presParOf" srcId="{AD0B7E02-36BB-44D4-84BE-D876960C836B}" destId="{760D8CC8-DA16-41F1-9C6D-93B229B56871}" srcOrd="1" destOrd="0" presId="urn:microsoft.com/office/officeart/2005/8/layout/orgChart1"/>
    <dgm:cxn modelId="{BBB13470-8E0E-4E81-9076-77C73020EA6C}" type="presParOf" srcId="{760D8CC8-DA16-41F1-9C6D-93B229B56871}" destId="{AFD86619-4E4B-496A-80AA-8D29C1A2D563}" srcOrd="0" destOrd="0" presId="urn:microsoft.com/office/officeart/2005/8/layout/orgChart1"/>
    <dgm:cxn modelId="{538E7849-71F0-4582-9AB1-7362A90402F5}" type="presParOf" srcId="{760D8CC8-DA16-41F1-9C6D-93B229B56871}" destId="{46ABA056-8B81-40D0-910F-3588DCA85B00}" srcOrd="1" destOrd="0" presId="urn:microsoft.com/office/officeart/2005/8/layout/orgChart1"/>
    <dgm:cxn modelId="{B9EDE629-F416-4B65-97E6-A8E0573D29B3}" type="presParOf" srcId="{46ABA056-8B81-40D0-910F-3588DCA85B00}" destId="{CD0702CA-5F77-4DB6-A09F-EB81F5000D02}" srcOrd="0" destOrd="0" presId="urn:microsoft.com/office/officeart/2005/8/layout/orgChart1"/>
    <dgm:cxn modelId="{8F64DAEC-6F99-4DF0-B747-8410FF9FE9BE}" type="presParOf" srcId="{CD0702CA-5F77-4DB6-A09F-EB81F5000D02}" destId="{6A6ACF40-96B9-4CE4-B592-454F72331681}" srcOrd="0" destOrd="0" presId="urn:microsoft.com/office/officeart/2005/8/layout/orgChart1"/>
    <dgm:cxn modelId="{D77A204B-A320-4D76-B014-DF1BD50A7525}" type="presParOf" srcId="{CD0702CA-5F77-4DB6-A09F-EB81F5000D02}" destId="{E63BFE1C-A8ED-48CF-93AC-05A95B122037}" srcOrd="1" destOrd="0" presId="urn:microsoft.com/office/officeart/2005/8/layout/orgChart1"/>
    <dgm:cxn modelId="{4D6AF3EF-4100-452B-A075-C8075CB8890B}" type="presParOf" srcId="{46ABA056-8B81-40D0-910F-3588DCA85B00}" destId="{D516FAD7-E41C-460E-BF81-84CBF3CA692F}" srcOrd="1" destOrd="0" presId="urn:microsoft.com/office/officeart/2005/8/layout/orgChart1"/>
    <dgm:cxn modelId="{FD83E4DC-FDEE-4288-8EEB-823A6B713A3A}" type="presParOf" srcId="{46ABA056-8B81-40D0-910F-3588DCA85B00}" destId="{2EDB05FF-0C7E-4CA9-9CD1-7F206D894F34}" srcOrd="2" destOrd="0" presId="urn:microsoft.com/office/officeart/2005/8/layout/orgChart1"/>
    <dgm:cxn modelId="{0997FAC2-298E-49AE-916A-58D9EF8146B4}" type="presParOf" srcId="{760D8CC8-DA16-41F1-9C6D-93B229B56871}" destId="{DA9FB6B3-E237-4C72-8234-090F7DF14A82}" srcOrd="2" destOrd="0" presId="urn:microsoft.com/office/officeart/2005/8/layout/orgChart1"/>
    <dgm:cxn modelId="{D144B77D-8F8F-44AE-AAB2-1F9BF0952330}" type="presParOf" srcId="{760D8CC8-DA16-41F1-9C6D-93B229B56871}" destId="{39AF0CDB-9623-4521-8A3D-614DF177F64A}" srcOrd="3" destOrd="0" presId="urn:microsoft.com/office/officeart/2005/8/layout/orgChart1"/>
    <dgm:cxn modelId="{65CFAAB4-499E-40FC-B28B-E1ED3CA529AC}" type="presParOf" srcId="{39AF0CDB-9623-4521-8A3D-614DF177F64A}" destId="{49151C51-0452-4F93-885A-314C930EFAA1}" srcOrd="0" destOrd="0" presId="urn:microsoft.com/office/officeart/2005/8/layout/orgChart1"/>
    <dgm:cxn modelId="{10A5BAA3-97B4-4AF0-AE83-112B309DC7E6}" type="presParOf" srcId="{49151C51-0452-4F93-885A-314C930EFAA1}" destId="{7855861F-7997-456C-BBE6-69B3E6F95F6F}" srcOrd="0" destOrd="0" presId="urn:microsoft.com/office/officeart/2005/8/layout/orgChart1"/>
    <dgm:cxn modelId="{55AA5B35-7D83-44A2-B187-12D7AE2CC35D}" type="presParOf" srcId="{49151C51-0452-4F93-885A-314C930EFAA1}" destId="{9AF70472-BD9C-41C2-BA32-4988D9F3ABA0}" srcOrd="1" destOrd="0" presId="urn:microsoft.com/office/officeart/2005/8/layout/orgChart1"/>
    <dgm:cxn modelId="{EAC622AE-5B9A-4030-8EFF-49036744FCAD}" type="presParOf" srcId="{39AF0CDB-9623-4521-8A3D-614DF177F64A}" destId="{A4703FB3-FB4E-4ABA-8CC8-D8B201E2678D}" srcOrd="1" destOrd="0" presId="urn:microsoft.com/office/officeart/2005/8/layout/orgChart1"/>
    <dgm:cxn modelId="{A783BBD3-10E3-4ED4-9D51-2629057858A8}" type="presParOf" srcId="{39AF0CDB-9623-4521-8A3D-614DF177F64A}" destId="{7EDB2EF9-8FE8-45D2-BFE7-EC89B0DFAB94}" srcOrd="2" destOrd="0" presId="urn:microsoft.com/office/officeart/2005/8/layout/orgChart1"/>
    <dgm:cxn modelId="{271C96CB-3FA5-4FEF-A62F-19B3D4E4B105}" type="presParOf" srcId="{760D8CC8-DA16-41F1-9C6D-93B229B56871}" destId="{97F9936D-978A-4AB8-8116-823833AE6DB2}" srcOrd="4" destOrd="0" presId="urn:microsoft.com/office/officeart/2005/8/layout/orgChart1"/>
    <dgm:cxn modelId="{4E9758D2-B206-4EAF-9869-5443942A0BB3}" type="presParOf" srcId="{760D8CC8-DA16-41F1-9C6D-93B229B56871}" destId="{41F5FB0E-2F19-42EF-9B46-3EAB43AE3D9A}" srcOrd="5" destOrd="0" presId="urn:microsoft.com/office/officeart/2005/8/layout/orgChart1"/>
    <dgm:cxn modelId="{0CEAA584-E5C5-4122-8DD5-5D462247E072}" type="presParOf" srcId="{41F5FB0E-2F19-42EF-9B46-3EAB43AE3D9A}" destId="{AF0AABDD-36FB-459B-9D99-EB7FF507D80A}" srcOrd="0" destOrd="0" presId="urn:microsoft.com/office/officeart/2005/8/layout/orgChart1"/>
    <dgm:cxn modelId="{87EDCCDF-B515-4938-B93B-C0C113E1F7F4}" type="presParOf" srcId="{AF0AABDD-36FB-459B-9D99-EB7FF507D80A}" destId="{04D2AFDA-1D52-40BE-8D1B-1CB1810D07F4}" srcOrd="0" destOrd="0" presId="urn:microsoft.com/office/officeart/2005/8/layout/orgChart1"/>
    <dgm:cxn modelId="{770EE74B-4C19-418E-A945-10793D27140A}" type="presParOf" srcId="{AF0AABDD-36FB-459B-9D99-EB7FF507D80A}" destId="{938EF9B1-51C8-44DA-8099-9C25D02D238F}" srcOrd="1" destOrd="0" presId="urn:microsoft.com/office/officeart/2005/8/layout/orgChart1"/>
    <dgm:cxn modelId="{4BF67B02-B018-40CE-A087-385F2284A4EB}" type="presParOf" srcId="{41F5FB0E-2F19-42EF-9B46-3EAB43AE3D9A}" destId="{EA73498D-1903-49F7-99DA-EDDF1CC60508}" srcOrd="1" destOrd="0" presId="urn:microsoft.com/office/officeart/2005/8/layout/orgChart1"/>
    <dgm:cxn modelId="{031663AE-13C8-4D0D-99B0-B022D8AE921F}" type="presParOf" srcId="{EA73498D-1903-49F7-99DA-EDDF1CC60508}" destId="{3B5E2F1A-1422-488A-A4AA-0F184BB234C8}" srcOrd="0" destOrd="0" presId="urn:microsoft.com/office/officeart/2005/8/layout/orgChart1"/>
    <dgm:cxn modelId="{C4EEBE2F-2C40-4AAE-BB60-7804ECF07DDE}" type="presParOf" srcId="{EA73498D-1903-49F7-99DA-EDDF1CC60508}" destId="{A831D6B8-7517-4774-A02C-66037D3E2678}" srcOrd="1" destOrd="0" presId="urn:microsoft.com/office/officeart/2005/8/layout/orgChart1"/>
    <dgm:cxn modelId="{B9636154-8692-44DC-8FF0-6A58201F6721}" type="presParOf" srcId="{A831D6B8-7517-4774-A02C-66037D3E2678}" destId="{75ED6AC6-86C4-42B7-B422-2E3F2D741065}" srcOrd="0" destOrd="0" presId="urn:microsoft.com/office/officeart/2005/8/layout/orgChart1"/>
    <dgm:cxn modelId="{48966E7D-320E-4B1F-8782-9F2A37931CB0}" type="presParOf" srcId="{75ED6AC6-86C4-42B7-B422-2E3F2D741065}" destId="{ECB73FDE-A8F6-4158-8836-E1B52C10F733}" srcOrd="0" destOrd="0" presId="urn:microsoft.com/office/officeart/2005/8/layout/orgChart1"/>
    <dgm:cxn modelId="{82191388-2951-4D3B-ACC7-D37A9183316B}" type="presParOf" srcId="{75ED6AC6-86C4-42B7-B422-2E3F2D741065}" destId="{B4538909-9DA5-4503-A46F-85CA2C92A5FB}" srcOrd="1" destOrd="0" presId="urn:microsoft.com/office/officeart/2005/8/layout/orgChart1"/>
    <dgm:cxn modelId="{12E7B6A0-2D9F-4F45-B5AB-622B8ECDE44A}" type="presParOf" srcId="{A831D6B8-7517-4774-A02C-66037D3E2678}" destId="{01C582B9-985D-4103-80B6-3228252E36A1}" srcOrd="1" destOrd="0" presId="urn:microsoft.com/office/officeart/2005/8/layout/orgChart1"/>
    <dgm:cxn modelId="{6654F176-BAAE-4355-A9F6-37BA1AE12929}" type="presParOf" srcId="{A831D6B8-7517-4774-A02C-66037D3E2678}" destId="{C852994C-1393-4A15-B4F5-9D6DA42A303E}" srcOrd="2" destOrd="0" presId="urn:microsoft.com/office/officeart/2005/8/layout/orgChart1"/>
    <dgm:cxn modelId="{054FCE07-17E8-406D-9B66-3BC567E90ABC}" type="presParOf" srcId="{41F5FB0E-2F19-42EF-9B46-3EAB43AE3D9A}" destId="{07F36CA7-32B9-40C9-8F56-1C353B0F1D88}" srcOrd="2" destOrd="0" presId="urn:microsoft.com/office/officeart/2005/8/layout/orgChart1"/>
    <dgm:cxn modelId="{F3275984-8C36-4228-A3DA-DAF49A13F69D}" type="presParOf" srcId="{760D8CC8-DA16-41F1-9C6D-93B229B56871}" destId="{530BE4C0-FCE5-4CCD-B5CD-5C22BA9B7E00}" srcOrd="6" destOrd="0" presId="urn:microsoft.com/office/officeart/2005/8/layout/orgChart1"/>
    <dgm:cxn modelId="{660A7229-0443-4998-AA39-ADA0A6270478}" type="presParOf" srcId="{760D8CC8-DA16-41F1-9C6D-93B229B56871}" destId="{D3E697A6-3248-4A9A-A0F5-2306D9C33EC6}" srcOrd="7" destOrd="0" presId="urn:microsoft.com/office/officeart/2005/8/layout/orgChart1"/>
    <dgm:cxn modelId="{10D09CE7-E70C-45EE-B893-7DEDC1EA203B}" type="presParOf" srcId="{D3E697A6-3248-4A9A-A0F5-2306D9C33EC6}" destId="{1258018D-8580-43FA-829D-883550820B86}" srcOrd="0" destOrd="0" presId="urn:microsoft.com/office/officeart/2005/8/layout/orgChart1"/>
    <dgm:cxn modelId="{3372730A-5416-4219-A6AC-4A172C09080B}" type="presParOf" srcId="{1258018D-8580-43FA-829D-883550820B86}" destId="{52917ED4-1A92-4C3B-A51D-EB1DB919EBEB}" srcOrd="0" destOrd="0" presId="urn:microsoft.com/office/officeart/2005/8/layout/orgChart1"/>
    <dgm:cxn modelId="{392B7629-31A9-4E67-B0FF-CFA31A027220}" type="presParOf" srcId="{1258018D-8580-43FA-829D-883550820B86}" destId="{B4B4B048-5289-4C1C-AF5F-BD68F16FDEDF}" srcOrd="1" destOrd="0" presId="urn:microsoft.com/office/officeart/2005/8/layout/orgChart1"/>
    <dgm:cxn modelId="{0A823C9C-68EF-46F2-94D9-2460EA2DE06F}" type="presParOf" srcId="{D3E697A6-3248-4A9A-A0F5-2306D9C33EC6}" destId="{3B204EFA-A97A-41F6-A8C3-96DEEAF44071}" srcOrd="1" destOrd="0" presId="urn:microsoft.com/office/officeart/2005/8/layout/orgChart1"/>
    <dgm:cxn modelId="{F8DACE0C-127E-445E-9B79-28BBFE497D35}" type="presParOf" srcId="{3B204EFA-A97A-41F6-A8C3-96DEEAF44071}" destId="{B5FFCF91-A2EE-478D-914C-8C63D28E58C2}" srcOrd="0" destOrd="0" presId="urn:microsoft.com/office/officeart/2005/8/layout/orgChart1"/>
    <dgm:cxn modelId="{4D9BF7A7-FFBC-4B73-8F93-735F22D6214C}" type="presParOf" srcId="{3B204EFA-A97A-41F6-A8C3-96DEEAF44071}" destId="{78AA6CE0-2C84-476D-81C4-06159C742CC1}" srcOrd="1" destOrd="0" presId="urn:microsoft.com/office/officeart/2005/8/layout/orgChart1"/>
    <dgm:cxn modelId="{0FB0CB0A-4574-4B58-B65F-928D0A03AB6A}" type="presParOf" srcId="{78AA6CE0-2C84-476D-81C4-06159C742CC1}" destId="{C41E1ED7-6996-45F3-8710-E5E473A71C0B}" srcOrd="0" destOrd="0" presId="urn:microsoft.com/office/officeart/2005/8/layout/orgChart1"/>
    <dgm:cxn modelId="{5EC2A588-04C8-4A23-898E-1FF4BC567376}" type="presParOf" srcId="{C41E1ED7-6996-45F3-8710-E5E473A71C0B}" destId="{0D7E688A-6CD6-4E80-A49E-81D43501E379}" srcOrd="0" destOrd="0" presId="urn:microsoft.com/office/officeart/2005/8/layout/orgChart1"/>
    <dgm:cxn modelId="{0E9D9100-499B-47CA-B965-75380B28DC43}" type="presParOf" srcId="{C41E1ED7-6996-45F3-8710-E5E473A71C0B}" destId="{624A6171-6289-4AB2-8D83-DF439369DC28}" srcOrd="1" destOrd="0" presId="urn:microsoft.com/office/officeart/2005/8/layout/orgChart1"/>
    <dgm:cxn modelId="{452D6005-7FAB-4A63-B4D3-53E706CDF501}" type="presParOf" srcId="{78AA6CE0-2C84-476D-81C4-06159C742CC1}" destId="{512861A7-5584-4BE6-ACA3-E5B7F26E639F}" srcOrd="1" destOrd="0" presId="urn:microsoft.com/office/officeart/2005/8/layout/orgChart1"/>
    <dgm:cxn modelId="{ABB5241F-CBDF-4343-9B93-070B2AE15F56}" type="presParOf" srcId="{78AA6CE0-2C84-476D-81C4-06159C742CC1}" destId="{9BA39E0E-EFDA-429D-801E-2A518200546A}" srcOrd="2" destOrd="0" presId="urn:microsoft.com/office/officeart/2005/8/layout/orgChart1"/>
    <dgm:cxn modelId="{300303D2-8813-4255-B0C7-9D34C6BD6797}" type="presParOf" srcId="{D3E697A6-3248-4A9A-A0F5-2306D9C33EC6}" destId="{07BEB614-EE59-4D7A-9C99-D965FC549BC5}" srcOrd="2" destOrd="0" presId="urn:microsoft.com/office/officeart/2005/8/layout/orgChart1"/>
    <dgm:cxn modelId="{59F426EE-5436-471B-9E01-E4183A32CAF2}" type="presParOf" srcId="{760D8CC8-DA16-41F1-9C6D-93B229B56871}" destId="{28548F5F-F0EF-4A60-80C3-6E3DFD4814CE}" srcOrd="8" destOrd="0" presId="urn:microsoft.com/office/officeart/2005/8/layout/orgChart1"/>
    <dgm:cxn modelId="{669B2F19-4671-4972-A69D-20820897420B}" type="presParOf" srcId="{760D8CC8-DA16-41F1-9C6D-93B229B56871}" destId="{E500894A-EA2A-44AB-93C0-3615D0A54F58}" srcOrd="9" destOrd="0" presId="urn:microsoft.com/office/officeart/2005/8/layout/orgChart1"/>
    <dgm:cxn modelId="{83C1F7FD-8D92-4611-8876-D4089C880243}" type="presParOf" srcId="{E500894A-EA2A-44AB-93C0-3615D0A54F58}" destId="{FB5605A8-9142-4C49-8A64-749B9E3C7E0B}" srcOrd="0" destOrd="0" presId="urn:microsoft.com/office/officeart/2005/8/layout/orgChart1"/>
    <dgm:cxn modelId="{B2BD563F-96F0-4461-954D-F96E57658FA2}" type="presParOf" srcId="{FB5605A8-9142-4C49-8A64-749B9E3C7E0B}" destId="{C5DCB187-2B21-4143-B77E-2EC698C2BFE8}" srcOrd="0" destOrd="0" presId="urn:microsoft.com/office/officeart/2005/8/layout/orgChart1"/>
    <dgm:cxn modelId="{87D725D1-6A7D-461D-87FB-55624CC4F016}" type="presParOf" srcId="{FB5605A8-9142-4C49-8A64-749B9E3C7E0B}" destId="{093DE6BA-E338-4703-AC6C-E627DB199FB5}" srcOrd="1" destOrd="0" presId="urn:microsoft.com/office/officeart/2005/8/layout/orgChart1"/>
    <dgm:cxn modelId="{2E38EF59-38C3-42BD-B0C0-7342C5AA0F2C}" type="presParOf" srcId="{E500894A-EA2A-44AB-93C0-3615D0A54F58}" destId="{EF35FCC2-6548-4D89-92F2-426583E2A1A1}" srcOrd="1" destOrd="0" presId="urn:microsoft.com/office/officeart/2005/8/layout/orgChart1"/>
    <dgm:cxn modelId="{046528CE-1E2F-4CE9-B1F8-C8BD6CCE5E34}" type="presParOf" srcId="{E500894A-EA2A-44AB-93C0-3615D0A54F58}" destId="{5BCF9AC1-17BF-476B-81E9-55CCF7317C96}" srcOrd="2" destOrd="0" presId="urn:microsoft.com/office/officeart/2005/8/layout/orgChart1"/>
    <dgm:cxn modelId="{2E39BDE9-E004-4341-89FD-8F1C62A54496}" type="presParOf" srcId="{AD0B7E02-36BB-44D4-84BE-D876960C836B}" destId="{D8B17078-F21C-43C7-8839-A3F72AF256F2}" srcOrd="2" destOrd="0" presId="urn:microsoft.com/office/officeart/2005/8/layout/orgChart1"/>
    <dgm:cxn modelId="{47034E27-C4CB-473A-BC20-61751523FE12}" type="presParOf" srcId="{C6025C6A-AC27-48E7-9D51-8FD656D387AC}" destId="{52E60C85-2CD8-42F6-90C9-46B3036E280F}" srcOrd="4" destOrd="0" presId="urn:microsoft.com/office/officeart/2005/8/layout/orgChart1"/>
    <dgm:cxn modelId="{600A446F-B9F0-4C3F-81F6-B4BFBD837130}" type="presParOf" srcId="{C6025C6A-AC27-48E7-9D51-8FD656D387AC}" destId="{E730FCDC-BA47-41C6-9DCF-8D1ECA2876C5}" srcOrd="5" destOrd="0" presId="urn:microsoft.com/office/officeart/2005/8/layout/orgChart1"/>
    <dgm:cxn modelId="{17F23909-A547-477E-9B1C-0A108C440765}" type="presParOf" srcId="{E730FCDC-BA47-41C6-9DCF-8D1ECA2876C5}" destId="{D58A5860-709B-4C1E-9B57-51760BC068C4}" srcOrd="0" destOrd="0" presId="urn:microsoft.com/office/officeart/2005/8/layout/orgChart1"/>
    <dgm:cxn modelId="{65E36003-48E7-4D88-BDB3-AC82F6E5A73F}" type="presParOf" srcId="{D58A5860-709B-4C1E-9B57-51760BC068C4}" destId="{A9BE30AF-6AF4-4517-88CA-9A8F145EC583}" srcOrd="0" destOrd="0" presId="urn:microsoft.com/office/officeart/2005/8/layout/orgChart1"/>
    <dgm:cxn modelId="{96926380-5810-4AB0-AB09-DF1155DF0E54}" type="presParOf" srcId="{D58A5860-709B-4C1E-9B57-51760BC068C4}" destId="{B7EBEC41-4734-470D-BC14-4CAC93B325A7}" srcOrd="1" destOrd="0" presId="urn:microsoft.com/office/officeart/2005/8/layout/orgChart1"/>
    <dgm:cxn modelId="{B5AED959-D5AC-4B88-8B5D-9EE365DEE456}" type="presParOf" srcId="{E730FCDC-BA47-41C6-9DCF-8D1ECA2876C5}" destId="{3739D984-87B5-48BF-B054-CBC1A4D1628E}" srcOrd="1" destOrd="0" presId="urn:microsoft.com/office/officeart/2005/8/layout/orgChart1"/>
    <dgm:cxn modelId="{403765C4-91A1-4D17-8260-260C2CEDBA1F}" type="presParOf" srcId="{3739D984-87B5-48BF-B054-CBC1A4D1628E}" destId="{EDD79EE0-78BD-4006-A376-BB8602BE0652}" srcOrd="0" destOrd="0" presId="urn:microsoft.com/office/officeart/2005/8/layout/orgChart1"/>
    <dgm:cxn modelId="{97EC34B6-4C4E-4085-A34D-4E2FA13EA1FA}" type="presParOf" srcId="{3739D984-87B5-48BF-B054-CBC1A4D1628E}" destId="{7EA1217C-D7A5-43F7-B680-A59CB367B27F}" srcOrd="1" destOrd="0" presId="urn:microsoft.com/office/officeart/2005/8/layout/orgChart1"/>
    <dgm:cxn modelId="{902FE9F9-6CC7-4496-AF27-A1A396340365}" type="presParOf" srcId="{7EA1217C-D7A5-43F7-B680-A59CB367B27F}" destId="{BD85198B-52FC-428B-AAB9-12BFAB231B23}" srcOrd="0" destOrd="0" presId="urn:microsoft.com/office/officeart/2005/8/layout/orgChart1"/>
    <dgm:cxn modelId="{F99DCE8B-0328-46D2-872A-F0F1A6C7958D}" type="presParOf" srcId="{BD85198B-52FC-428B-AAB9-12BFAB231B23}" destId="{0962763B-077D-475B-9446-FBEEB3979F17}" srcOrd="0" destOrd="0" presId="urn:microsoft.com/office/officeart/2005/8/layout/orgChart1"/>
    <dgm:cxn modelId="{5133F351-AC19-4806-8E2A-03ED69491184}" type="presParOf" srcId="{BD85198B-52FC-428B-AAB9-12BFAB231B23}" destId="{6DE115E5-4C1D-4F89-9F34-46D024ADBE71}" srcOrd="1" destOrd="0" presId="urn:microsoft.com/office/officeart/2005/8/layout/orgChart1"/>
    <dgm:cxn modelId="{A8E23F89-9082-4ABF-88F9-9C273BD6FAB4}" type="presParOf" srcId="{7EA1217C-D7A5-43F7-B680-A59CB367B27F}" destId="{813D8686-8803-4D89-942A-CD8D40B9AC5C}" srcOrd="1" destOrd="0" presId="urn:microsoft.com/office/officeart/2005/8/layout/orgChart1"/>
    <dgm:cxn modelId="{14F8D1CB-6EC3-4DD2-B154-E627019E2B57}" type="presParOf" srcId="{7EA1217C-D7A5-43F7-B680-A59CB367B27F}" destId="{D3635394-DE6C-4624-BDF7-CA1E8D75C1BA}" srcOrd="2" destOrd="0" presId="urn:microsoft.com/office/officeart/2005/8/layout/orgChart1"/>
    <dgm:cxn modelId="{08E32E8B-8273-491A-A801-D37B242B0F3C}" type="presParOf" srcId="{3739D984-87B5-48BF-B054-CBC1A4D1628E}" destId="{B3CF874B-A495-43F3-9D70-801DB989BC7C}" srcOrd="2" destOrd="0" presId="urn:microsoft.com/office/officeart/2005/8/layout/orgChart1"/>
    <dgm:cxn modelId="{49C9DC2B-B88A-46C1-A2A4-5F2FE1192F4E}" type="presParOf" srcId="{3739D984-87B5-48BF-B054-CBC1A4D1628E}" destId="{D36E0211-40A9-48AD-86ED-85249F6A8CC8}" srcOrd="3" destOrd="0" presId="urn:microsoft.com/office/officeart/2005/8/layout/orgChart1"/>
    <dgm:cxn modelId="{F428E7C4-718F-4B9A-A7E6-C4959ABB802C}" type="presParOf" srcId="{D36E0211-40A9-48AD-86ED-85249F6A8CC8}" destId="{70E5BF8E-9E58-4CC0-A579-431B60DECE18}" srcOrd="0" destOrd="0" presId="urn:microsoft.com/office/officeart/2005/8/layout/orgChart1"/>
    <dgm:cxn modelId="{0DCDFCF1-23E5-4D59-BEBF-E3027DAB7E9A}" type="presParOf" srcId="{70E5BF8E-9E58-4CC0-A579-431B60DECE18}" destId="{B6A0F0A1-D608-4602-A810-C451FF47E759}" srcOrd="0" destOrd="0" presId="urn:microsoft.com/office/officeart/2005/8/layout/orgChart1"/>
    <dgm:cxn modelId="{79BB6B87-9509-424C-B35B-7D03310AA971}" type="presParOf" srcId="{70E5BF8E-9E58-4CC0-A579-431B60DECE18}" destId="{E336C94E-60D0-4D05-AE78-E0D8D039B943}" srcOrd="1" destOrd="0" presId="urn:microsoft.com/office/officeart/2005/8/layout/orgChart1"/>
    <dgm:cxn modelId="{C210EE1B-7009-4F95-B787-AFF51242582B}" type="presParOf" srcId="{D36E0211-40A9-48AD-86ED-85249F6A8CC8}" destId="{A95F464C-A9D0-4089-9D5F-8381FFE0FC98}" srcOrd="1" destOrd="0" presId="urn:microsoft.com/office/officeart/2005/8/layout/orgChart1"/>
    <dgm:cxn modelId="{38475343-8C14-4F76-BBD7-41663C77BB62}" type="presParOf" srcId="{D36E0211-40A9-48AD-86ED-85249F6A8CC8}" destId="{257781B6-0507-4D46-ABD8-8F90FB3C40EF}" srcOrd="2" destOrd="0" presId="urn:microsoft.com/office/officeart/2005/8/layout/orgChart1"/>
    <dgm:cxn modelId="{9214BE88-D872-4F6F-9A62-E8F9196AB871}" type="presParOf" srcId="{E730FCDC-BA47-41C6-9DCF-8D1ECA2876C5}" destId="{C0790095-2292-4EA8-A076-7E98DEA4CAA3}" srcOrd="2" destOrd="0" presId="urn:microsoft.com/office/officeart/2005/8/layout/orgChart1"/>
    <dgm:cxn modelId="{45D02A2D-31BC-447A-9A59-4450EC5ABB9F}" type="presParOf" srcId="{803A9D9F-E154-46F6-8927-00C842BD0029}" destId="{F479A55A-689F-46E1-A65F-8692B1552DA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2EA33616-6C58-403A-899C-3B7D55F71B27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dirty="0"/>
            <a:t>Mark Rice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1" dirty="0"/>
            <a:t>Director of Reward and Pensions</a:t>
          </a:r>
        </a:p>
      </dgm:t>
    </dgm:pt>
    <dgm:pt modelId="{D5F52E3B-7BE2-4E80-90FF-8306A17CFF8A}" type="parTrans" cxnId="{B5368AB3-6A09-4986-8A56-83DA555636EB}">
      <dgm:prSet/>
      <dgm:spPr/>
      <dgm:t>
        <a:bodyPr/>
        <a:lstStyle/>
        <a:p>
          <a:endParaRPr lang="en-US" sz="1050"/>
        </a:p>
      </dgm:t>
    </dgm:pt>
    <dgm:pt modelId="{163CC27F-84E5-444B-8EA9-ABC32484E352}" type="sibTrans" cxnId="{B5368AB3-6A09-4986-8A56-83DA555636EB}">
      <dgm:prSet/>
      <dgm:spPr/>
      <dgm:t>
        <a:bodyPr/>
        <a:lstStyle/>
        <a:p>
          <a:endParaRPr lang="en-US" sz="1050"/>
        </a:p>
      </dgm:t>
    </dgm:pt>
    <dgm:pt modelId="{0518F379-9B76-4D24-9528-ABF29A5CC0F7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dirty="0"/>
            <a:t>Richard Homer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1" dirty="0"/>
            <a:t>Head of Global Mobility</a:t>
          </a:r>
        </a:p>
      </dgm:t>
    </dgm:pt>
    <dgm:pt modelId="{DE416E60-CF12-4738-8056-F98A479FE49F}" type="parTrans" cxnId="{DC6C29E2-CB45-4A25-A817-0402689C31A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050"/>
        </a:p>
      </dgm:t>
    </dgm:pt>
    <dgm:pt modelId="{BE12FF9A-AA6D-4E26-8169-D66AD7FF6FB4}" type="sibTrans" cxnId="{DC6C29E2-CB45-4A25-A817-0402689C31A5}">
      <dgm:prSet/>
      <dgm:spPr/>
      <dgm:t>
        <a:bodyPr/>
        <a:lstStyle/>
        <a:p>
          <a:endParaRPr lang="en-US" sz="1050"/>
        </a:p>
      </dgm:t>
    </dgm:pt>
    <dgm:pt modelId="{677867AE-D383-4741-A19C-212DA7B39248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dirty="0"/>
            <a:t>Oscar Lopez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1" dirty="0"/>
            <a:t>Senior Reward Analyst</a:t>
          </a:r>
        </a:p>
      </dgm:t>
    </dgm:pt>
    <dgm:pt modelId="{8BE15F60-AC23-42C2-B1B2-C05367E5646B}" type="parTrans" cxnId="{6F0377BB-8D43-4C90-846E-99D061915CE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050"/>
        </a:p>
      </dgm:t>
    </dgm:pt>
    <dgm:pt modelId="{BE18F588-8385-45F5-A5A3-006B4ED2851B}" type="sibTrans" cxnId="{6F0377BB-8D43-4C90-846E-99D061915CE7}">
      <dgm:prSet/>
      <dgm:spPr/>
      <dgm:t>
        <a:bodyPr/>
        <a:lstStyle/>
        <a:p>
          <a:endParaRPr lang="en-US" sz="1050"/>
        </a:p>
      </dgm:t>
    </dgm:pt>
    <dgm:pt modelId="{387A18B9-C7FD-4D3D-8661-AA1540911CA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dirty="0"/>
            <a:t>Ola Owolabi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1" dirty="0"/>
            <a:t>Pensions Supervisor</a:t>
          </a:r>
        </a:p>
      </dgm:t>
    </dgm:pt>
    <dgm:pt modelId="{F8E21599-760F-4403-A2B4-3D9497DF51E6}" type="sibTrans" cxnId="{64D22EEC-9091-4B1A-9D5E-4216C39BDEBD}">
      <dgm:prSet/>
      <dgm:spPr/>
      <dgm:t>
        <a:bodyPr/>
        <a:lstStyle/>
        <a:p>
          <a:endParaRPr lang="en-US" sz="1050"/>
        </a:p>
      </dgm:t>
    </dgm:pt>
    <dgm:pt modelId="{582A2D63-3B2B-47AD-8AFC-7938F6C5D036}" type="parTrans" cxnId="{64D22EEC-9091-4B1A-9D5E-4216C39BDEB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050"/>
        </a:p>
      </dgm:t>
    </dgm:pt>
    <dgm:pt modelId="{A23E3DD3-84C7-4F1A-A7EB-38BFC37D2455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dirty="0"/>
            <a:t>Steven Cunningham-Sherret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1" dirty="0"/>
            <a:t>Head of Pensions</a:t>
          </a:r>
        </a:p>
      </dgm:t>
    </dgm:pt>
    <dgm:pt modelId="{2D13F887-1444-4980-A5FC-C923C8370102}" type="sibTrans" cxnId="{CC32D3BE-D3B3-4320-A280-FE481D4240AD}">
      <dgm:prSet/>
      <dgm:spPr/>
      <dgm:t>
        <a:bodyPr/>
        <a:lstStyle/>
        <a:p>
          <a:endParaRPr lang="en-US" sz="1050"/>
        </a:p>
      </dgm:t>
    </dgm:pt>
    <dgm:pt modelId="{6498817C-9826-4FBA-BCEC-41614DC91838}" type="parTrans" cxnId="{CC32D3BE-D3B3-4320-A280-FE481D4240A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050"/>
        </a:p>
      </dgm:t>
    </dgm:pt>
    <dgm:pt modelId="{BA884887-DAB9-40EF-B210-013F8580F0AC}">
      <dgm:prSet phldrT="[Text]" custT="1"/>
      <dgm:spPr>
        <a:noFill/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dirty="0"/>
            <a:t>Martin Hewson (0.4 FTE)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1" dirty="0"/>
            <a:t>Strategy &amp; Planning Advisor</a:t>
          </a:r>
        </a:p>
      </dgm:t>
    </dgm:pt>
    <dgm:pt modelId="{A0817886-1F54-4253-B827-73561DB71E0E}" type="sibTrans" cxnId="{D4353F35-47C6-4322-8ACD-FBF21F2E9B79}">
      <dgm:prSet/>
      <dgm:spPr/>
      <dgm:t>
        <a:bodyPr/>
        <a:lstStyle/>
        <a:p>
          <a:endParaRPr lang="en-US" sz="1050"/>
        </a:p>
      </dgm:t>
    </dgm:pt>
    <dgm:pt modelId="{441267FB-F671-4CDA-A935-38DB662BEC19}" type="parTrans" cxnId="{D4353F35-47C6-4322-8ACD-FBF21F2E9B7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050"/>
        </a:p>
      </dgm:t>
    </dgm:pt>
    <dgm:pt modelId="{396A7383-D9B4-4304-8B32-78C675C30257}">
      <dgm:prSet custT="1"/>
      <dgm:spPr>
        <a:noFill/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dirty="0"/>
            <a:t>Reshma Bhuruth </a:t>
          </a:r>
          <a:br>
            <a:rPr lang="en-US" sz="1050" dirty="0"/>
          </a:br>
          <a:r>
            <a:rPr lang="en-US" sz="1050" b="1" dirty="0"/>
            <a:t>Senior Reward Policy Advisor - Academic Promotions</a:t>
          </a:r>
        </a:p>
      </dgm:t>
    </dgm:pt>
    <dgm:pt modelId="{036C305C-2D32-4A0F-BFCC-1FD9FF710A6A}" type="sibTrans" cxnId="{B7A2A136-31AA-451F-84B0-F9D080E91954}">
      <dgm:prSet/>
      <dgm:spPr/>
      <dgm:t>
        <a:bodyPr/>
        <a:lstStyle/>
        <a:p>
          <a:endParaRPr lang="en-US" sz="1050"/>
        </a:p>
      </dgm:t>
    </dgm:pt>
    <dgm:pt modelId="{63879560-0422-45CB-8864-A8F90043E6DC}" type="parTrans" cxnId="{B7A2A136-31AA-451F-84B0-F9D080E9195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050"/>
        </a:p>
      </dgm:t>
    </dgm:pt>
    <dgm:pt modelId="{9DEA2053-6DCB-4FAD-830C-A92AC75DBEC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dirty="0"/>
            <a:t>Julie Scoons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1" dirty="0"/>
            <a:t>Pensions Supervisor</a:t>
          </a:r>
        </a:p>
      </dgm:t>
    </dgm:pt>
    <dgm:pt modelId="{EDE3A26F-C828-4BCB-AE78-B54000A0E02A}" type="parTrans" cxnId="{4E5C8B45-AEBA-4678-B1C9-A9C6CA7E8C9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050"/>
        </a:p>
      </dgm:t>
    </dgm:pt>
    <dgm:pt modelId="{1B7693A3-386B-4F73-A480-858C492E6753}" type="sibTrans" cxnId="{4E5C8B45-AEBA-4678-B1C9-A9C6CA7E8C99}">
      <dgm:prSet/>
      <dgm:spPr/>
      <dgm:t>
        <a:bodyPr/>
        <a:lstStyle/>
        <a:p>
          <a:endParaRPr lang="en-US" sz="1050"/>
        </a:p>
      </dgm:t>
    </dgm:pt>
    <dgm:pt modelId="{4CC2377A-EBDB-47D6-A768-DCC2A9743D7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dirty="0"/>
            <a:t>Mohammed Alam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1" dirty="0"/>
            <a:t>Pensions Data Analyst</a:t>
          </a:r>
        </a:p>
      </dgm:t>
    </dgm:pt>
    <dgm:pt modelId="{01AE5A5B-0D44-433F-87A6-F47C6D9356EB}" type="parTrans" cxnId="{0246202B-90D7-4BD4-97B4-D84ABFB488F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050"/>
        </a:p>
      </dgm:t>
    </dgm:pt>
    <dgm:pt modelId="{538D6DD0-C05C-4F9E-921F-E500E799D7AD}" type="sibTrans" cxnId="{0246202B-90D7-4BD4-97B4-D84ABFB488F5}">
      <dgm:prSet/>
      <dgm:spPr/>
      <dgm:t>
        <a:bodyPr/>
        <a:lstStyle/>
        <a:p>
          <a:endParaRPr lang="en-US" sz="1050"/>
        </a:p>
      </dgm:t>
    </dgm:pt>
    <dgm:pt modelId="{0712297D-ABAA-433E-B728-5D4C45502FF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dirty="0"/>
            <a:t>Tonee Reid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1" dirty="0"/>
            <a:t>Pensions Administrator</a:t>
          </a:r>
        </a:p>
      </dgm:t>
    </dgm:pt>
    <dgm:pt modelId="{6D1A7261-0B76-4A17-ABE6-F942745F2E5E}" type="parTrans" cxnId="{25D1F631-D788-4DD4-92ED-7E92E7040AA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050"/>
        </a:p>
      </dgm:t>
    </dgm:pt>
    <dgm:pt modelId="{0D589AF4-EC9C-4024-8281-02571C30E553}" type="sibTrans" cxnId="{25D1F631-D788-4DD4-92ED-7E92E7040AA7}">
      <dgm:prSet/>
      <dgm:spPr/>
      <dgm:t>
        <a:bodyPr/>
        <a:lstStyle/>
        <a:p>
          <a:endParaRPr lang="en-US" sz="1050"/>
        </a:p>
      </dgm:t>
    </dgm:pt>
    <dgm:pt modelId="{A215F7E7-F443-4007-B407-58156CB8B0A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dirty="0"/>
            <a:t>Sally Price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1" dirty="0"/>
            <a:t>Senior Pensions Administrator</a:t>
          </a:r>
        </a:p>
      </dgm:t>
    </dgm:pt>
    <dgm:pt modelId="{5352873D-9B12-4E70-93AE-33026140953A}" type="parTrans" cxnId="{1C73871F-8DF9-4471-A8DE-9ECBFEC87D2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050"/>
        </a:p>
      </dgm:t>
    </dgm:pt>
    <dgm:pt modelId="{C61EC320-3B95-49F0-9B30-DEA80D110D4C}" type="sibTrans" cxnId="{1C73871F-8DF9-4471-A8DE-9ECBFEC87D2E}">
      <dgm:prSet/>
      <dgm:spPr/>
      <dgm:t>
        <a:bodyPr/>
        <a:lstStyle/>
        <a:p>
          <a:endParaRPr lang="en-US" sz="1050"/>
        </a:p>
      </dgm:t>
    </dgm:pt>
    <dgm:pt modelId="{D8AA89F2-5166-42CB-B2A9-B9275054D22D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dirty="0"/>
            <a:t>Irina Proulova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1" dirty="0"/>
            <a:t>Accounts and Debt Management Advisor</a:t>
          </a:r>
        </a:p>
      </dgm:t>
    </dgm:pt>
    <dgm:pt modelId="{8F7D87D0-7769-4CD6-88C1-EBF10344811D}" type="parTrans" cxnId="{0BC939F6-8D4C-4E62-A0AC-6B75B8A49F6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050"/>
        </a:p>
      </dgm:t>
    </dgm:pt>
    <dgm:pt modelId="{7DFE1231-867D-4843-B6E8-9F0BFB49B364}" type="sibTrans" cxnId="{0BC939F6-8D4C-4E62-A0AC-6B75B8A49F6F}">
      <dgm:prSet/>
      <dgm:spPr/>
      <dgm:t>
        <a:bodyPr/>
        <a:lstStyle/>
        <a:p>
          <a:endParaRPr lang="en-US" sz="1050"/>
        </a:p>
      </dgm:t>
    </dgm:pt>
    <dgm:pt modelId="{ACC2D304-A057-4D7D-B1E8-1AB5A3423A7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dirty="0"/>
            <a:t>John Seaton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en-US" sz="1050" b="1" dirty="0"/>
            <a:t>Pensions Data Analyst</a:t>
          </a:r>
        </a:p>
      </dgm:t>
    </dgm:pt>
    <dgm:pt modelId="{7EE6009D-D956-4665-9387-586D2B8E1143}" type="parTrans" cxnId="{FDB76634-ED39-46B1-9CF9-B8CCC63F3CB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en-US" sz="1050"/>
        </a:p>
      </dgm:t>
    </dgm:pt>
    <dgm:pt modelId="{FB56714E-9128-4391-BDB8-41A83B9AA552}" type="sibTrans" cxnId="{FDB76634-ED39-46B1-9CF9-B8CCC63F3CBB}">
      <dgm:prSet/>
      <dgm:spPr/>
      <dgm:t>
        <a:bodyPr/>
        <a:lstStyle/>
        <a:p>
          <a:endParaRPr lang="en-US" sz="1050"/>
        </a:p>
      </dgm:t>
    </dgm:pt>
    <dgm:pt modelId="{9140CA78-2626-482C-AE40-33C56DBF4DCE}">
      <dgm:prSet phldrT="[Text]" custT="1"/>
      <dgm:spPr/>
      <dgm:t>
        <a:bodyPr/>
        <a:lstStyle/>
        <a:p>
          <a:r>
            <a:rPr lang="en-US" sz="1050" dirty="0"/>
            <a:t>Senay Yaman Zucker</a:t>
          </a:r>
        </a:p>
        <a:p>
          <a:r>
            <a:rPr lang="en-US" sz="1050" b="1" dirty="0"/>
            <a:t>Reward Manager</a:t>
          </a:r>
        </a:p>
      </dgm:t>
    </dgm:pt>
    <dgm:pt modelId="{A46DA67F-9CBD-4AC2-8734-4C6F6E06EFBE}" type="parTrans" cxnId="{06E69994-FC2D-49FD-9DC9-A57EA2010511}">
      <dgm:prSet/>
      <dgm:spPr/>
      <dgm:t>
        <a:bodyPr/>
        <a:lstStyle/>
        <a:p>
          <a:endParaRPr lang="en-GB"/>
        </a:p>
      </dgm:t>
    </dgm:pt>
    <dgm:pt modelId="{DA6B9E19-B75C-405B-B74F-BDC8E932F209}" type="sibTrans" cxnId="{06E69994-FC2D-49FD-9DC9-A57EA2010511}">
      <dgm:prSet/>
      <dgm:spPr/>
      <dgm:t>
        <a:bodyPr/>
        <a:lstStyle/>
        <a:p>
          <a:endParaRPr lang="en-GB"/>
        </a:p>
      </dgm:t>
    </dgm:pt>
    <dgm:pt modelId="{DCF81532-1FF5-4300-8B0C-416308A7B181}">
      <dgm:prSet phldrT="[Text]" custT="1"/>
      <dgm:spPr/>
      <dgm:t>
        <a:bodyPr/>
        <a:lstStyle/>
        <a:p>
          <a:r>
            <a:rPr lang="en-US" sz="1050" dirty="0"/>
            <a:t>Abigail Brandon</a:t>
          </a:r>
        </a:p>
        <a:p>
          <a:r>
            <a:rPr lang="en-GB" sz="1050" dirty="0"/>
            <a:t>Ukrainian Fellowship Coordinator</a:t>
          </a:r>
          <a:endParaRPr lang="en-US" sz="1050" b="1" dirty="0"/>
        </a:p>
      </dgm:t>
    </dgm:pt>
    <dgm:pt modelId="{796E7B71-DF54-48C7-B12B-63E5A229AA8C}" type="parTrans" cxnId="{1D18CF0F-2FC2-4165-881F-1B084AAE5E94}">
      <dgm:prSet/>
      <dgm:spPr/>
      <dgm:t>
        <a:bodyPr/>
        <a:lstStyle/>
        <a:p>
          <a:endParaRPr lang="en-GB"/>
        </a:p>
      </dgm:t>
    </dgm:pt>
    <dgm:pt modelId="{AE3B6DA7-CF18-4D55-AE31-3DB5D1A5F984}" type="sibTrans" cxnId="{1D18CF0F-2FC2-4165-881F-1B084AAE5E94}">
      <dgm:prSet/>
      <dgm:spPr/>
      <dgm:t>
        <a:bodyPr/>
        <a:lstStyle/>
        <a:p>
          <a:endParaRPr lang="en-GB"/>
        </a:p>
      </dgm:t>
    </dgm:pt>
    <dgm:pt modelId="{BE809DCD-C791-4D06-B74E-636465068ABF}" type="pres">
      <dgm:prSet presAssocID="{6EA1F4CD-0708-4339-A47D-25F76AEDB4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BC44882-21AA-4C17-849C-D9C786CEEDB2}" type="pres">
      <dgm:prSet presAssocID="{2EA33616-6C58-403A-899C-3B7D55F71B27}" presName="hierRoot1" presStyleCnt="0">
        <dgm:presLayoutVars>
          <dgm:hierBranch val="init"/>
        </dgm:presLayoutVars>
      </dgm:prSet>
      <dgm:spPr/>
    </dgm:pt>
    <dgm:pt modelId="{D34B3118-2238-4881-A51D-D88F2B6A435D}" type="pres">
      <dgm:prSet presAssocID="{2EA33616-6C58-403A-899C-3B7D55F71B27}" presName="rootComposite1" presStyleCnt="0"/>
      <dgm:spPr/>
    </dgm:pt>
    <dgm:pt modelId="{6EC8FE8C-3EAF-4DCB-B78C-936D0F26F435}" type="pres">
      <dgm:prSet presAssocID="{2EA33616-6C58-403A-899C-3B7D55F71B27}" presName="rootText1" presStyleLbl="node0" presStyleIdx="0" presStyleCnt="3" custScaleY="139292" custLinFactNeighborX="58002">
        <dgm:presLayoutVars>
          <dgm:chPref val="3"/>
        </dgm:presLayoutVars>
      </dgm:prSet>
      <dgm:spPr/>
    </dgm:pt>
    <dgm:pt modelId="{EFD0803D-D0E7-4BD0-BD15-D56AA3DD3146}" type="pres">
      <dgm:prSet presAssocID="{2EA33616-6C58-403A-899C-3B7D55F71B27}" presName="rootConnector1" presStyleLbl="node1" presStyleIdx="0" presStyleCnt="0"/>
      <dgm:spPr/>
    </dgm:pt>
    <dgm:pt modelId="{76D3F05A-4157-40B3-A88D-439316AD0519}" type="pres">
      <dgm:prSet presAssocID="{2EA33616-6C58-403A-899C-3B7D55F71B27}" presName="hierChild2" presStyleCnt="0"/>
      <dgm:spPr/>
    </dgm:pt>
    <dgm:pt modelId="{9B5EC859-7248-4FBE-AAC0-34E59A4B5E3A}" type="pres">
      <dgm:prSet presAssocID="{DE416E60-CF12-4738-8056-F98A479FE49F}" presName="Name37" presStyleLbl="parChTrans1D2" presStyleIdx="0" presStyleCnt="5"/>
      <dgm:spPr/>
    </dgm:pt>
    <dgm:pt modelId="{DABCF168-8197-4DA5-94C4-057CBDCE17AB}" type="pres">
      <dgm:prSet presAssocID="{0518F379-9B76-4D24-9528-ABF29A5CC0F7}" presName="hierRoot2" presStyleCnt="0">
        <dgm:presLayoutVars>
          <dgm:hierBranch val="init"/>
        </dgm:presLayoutVars>
      </dgm:prSet>
      <dgm:spPr/>
    </dgm:pt>
    <dgm:pt modelId="{C69B29FC-971D-497C-B303-CC11DC38A35E}" type="pres">
      <dgm:prSet presAssocID="{0518F379-9B76-4D24-9528-ABF29A5CC0F7}" presName="rootComposite" presStyleCnt="0"/>
      <dgm:spPr/>
    </dgm:pt>
    <dgm:pt modelId="{EB12E4D8-E7F1-4C62-B520-31141AFC5A55}" type="pres">
      <dgm:prSet presAssocID="{0518F379-9B76-4D24-9528-ABF29A5CC0F7}" presName="rootText" presStyleLbl="node2" presStyleIdx="0" presStyleCnt="5" custScaleX="72765" custScaleY="159927" custLinFactNeighborX="-47986" custLinFactNeighborY="2136">
        <dgm:presLayoutVars>
          <dgm:chPref val="3"/>
        </dgm:presLayoutVars>
      </dgm:prSet>
      <dgm:spPr/>
    </dgm:pt>
    <dgm:pt modelId="{F49C7E02-ADF7-47A9-B251-A05DCA6DCBF0}" type="pres">
      <dgm:prSet presAssocID="{0518F379-9B76-4D24-9528-ABF29A5CC0F7}" presName="rootConnector" presStyleLbl="node2" presStyleIdx="0" presStyleCnt="5"/>
      <dgm:spPr/>
    </dgm:pt>
    <dgm:pt modelId="{7292F90E-15B3-447A-9832-737E5FD6DA66}" type="pres">
      <dgm:prSet presAssocID="{0518F379-9B76-4D24-9528-ABF29A5CC0F7}" presName="hierChild4" presStyleCnt="0"/>
      <dgm:spPr/>
    </dgm:pt>
    <dgm:pt modelId="{0FF6E8A5-63F3-4681-8C4F-99EACC836F0B}" type="pres">
      <dgm:prSet presAssocID="{0518F379-9B76-4D24-9528-ABF29A5CC0F7}" presName="hierChild5" presStyleCnt="0"/>
      <dgm:spPr/>
    </dgm:pt>
    <dgm:pt modelId="{A6C9D3D6-9DCC-442E-B9AB-B5EA30D6E5EB}" type="pres">
      <dgm:prSet presAssocID="{8BE15F60-AC23-42C2-B1B2-C05367E5646B}" presName="Name37" presStyleLbl="parChTrans1D2" presStyleIdx="1" presStyleCnt="5"/>
      <dgm:spPr/>
    </dgm:pt>
    <dgm:pt modelId="{33966EC2-6616-4A60-B935-C7D05ED6891D}" type="pres">
      <dgm:prSet presAssocID="{677867AE-D383-4741-A19C-212DA7B39248}" presName="hierRoot2" presStyleCnt="0">
        <dgm:presLayoutVars>
          <dgm:hierBranch val="init"/>
        </dgm:presLayoutVars>
      </dgm:prSet>
      <dgm:spPr/>
    </dgm:pt>
    <dgm:pt modelId="{ED400900-9E06-4805-AE88-90A4A95E42FD}" type="pres">
      <dgm:prSet presAssocID="{677867AE-D383-4741-A19C-212DA7B39248}" presName="rootComposite" presStyleCnt="0"/>
      <dgm:spPr/>
    </dgm:pt>
    <dgm:pt modelId="{5AFBDEEA-44F9-4D0A-B695-80C0193C9A5A}" type="pres">
      <dgm:prSet presAssocID="{677867AE-D383-4741-A19C-212DA7B39248}" presName="rootText" presStyleLbl="node2" presStyleIdx="1" presStyleCnt="5" custScaleX="68570" custScaleY="163102" custLinFactNeighborX="-46680" custLinFactNeighborY="1858">
        <dgm:presLayoutVars>
          <dgm:chPref val="3"/>
        </dgm:presLayoutVars>
      </dgm:prSet>
      <dgm:spPr/>
    </dgm:pt>
    <dgm:pt modelId="{1AE042DB-F9DB-41D6-B36B-767F795400BE}" type="pres">
      <dgm:prSet presAssocID="{677867AE-D383-4741-A19C-212DA7B39248}" presName="rootConnector" presStyleLbl="node2" presStyleIdx="1" presStyleCnt="5"/>
      <dgm:spPr/>
    </dgm:pt>
    <dgm:pt modelId="{CF14CA37-86BD-4AF1-9A80-425AA349A95D}" type="pres">
      <dgm:prSet presAssocID="{677867AE-D383-4741-A19C-212DA7B39248}" presName="hierChild4" presStyleCnt="0"/>
      <dgm:spPr/>
    </dgm:pt>
    <dgm:pt modelId="{37F9B0D2-46BD-49E0-B1C8-B282C2956D87}" type="pres">
      <dgm:prSet presAssocID="{677867AE-D383-4741-A19C-212DA7B39248}" presName="hierChild5" presStyleCnt="0"/>
      <dgm:spPr/>
    </dgm:pt>
    <dgm:pt modelId="{0A7BCCD4-E970-4163-91E4-D62BA1F7944A}" type="pres">
      <dgm:prSet presAssocID="{63879560-0422-45CB-8864-A8F90043E6DC}" presName="Name37" presStyleLbl="parChTrans1D2" presStyleIdx="2" presStyleCnt="5"/>
      <dgm:spPr/>
    </dgm:pt>
    <dgm:pt modelId="{AD2E9C58-97D4-463A-80EF-07ED2F6C12E8}" type="pres">
      <dgm:prSet presAssocID="{396A7383-D9B4-4304-8B32-78C675C30257}" presName="hierRoot2" presStyleCnt="0">
        <dgm:presLayoutVars>
          <dgm:hierBranch val="init"/>
        </dgm:presLayoutVars>
      </dgm:prSet>
      <dgm:spPr/>
    </dgm:pt>
    <dgm:pt modelId="{0A0CE224-F606-4925-9752-F4CDD1927D71}" type="pres">
      <dgm:prSet presAssocID="{396A7383-D9B4-4304-8B32-78C675C30257}" presName="rootComposite" presStyleCnt="0"/>
      <dgm:spPr/>
    </dgm:pt>
    <dgm:pt modelId="{599EC8A7-784D-4CF4-956B-8E5FE28C952D}" type="pres">
      <dgm:prSet presAssocID="{396A7383-D9B4-4304-8B32-78C675C30257}" presName="rootText" presStyleLbl="node2" presStyleIdx="2" presStyleCnt="5" custScaleX="74366" custScaleY="157249" custLinFactNeighborX="-49659" custLinFactNeighborY="1858">
        <dgm:presLayoutVars>
          <dgm:chPref val="3"/>
        </dgm:presLayoutVars>
      </dgm:prSet>
      <dgm:spPr/>
    </dgm:pt>
    <dgm:pt modelId="{820C948E-3D8A-4299-AEF3-1A60BF41C990}" type="pres">
      <dgm:prSet presAssocID="{396A7383-D9B4-4304-8B32-78C675C30257}" presName="rootConnector" presStyleLbl="node2" presStyleIdx="2" presStyleCnt="5"/>
      <dgm:spPr/>
    </dgm:pt>
    <dgm:pt modelId="{AB142CCF-10AC-4CAC-82BC-9F78B8181D4E}" type="pres">
      <dgm:prSet presAssocID="{396A7383-D9B4-4304-8B32-78C675C30257}" presName="hierChild4" presStyleCnt="0"/>
      <dgm:spPr/>
    </dgm:pt>
    <dgm:pt modelId="{BA956040-704B-4A5C-88D8-5B487C0B690E}" type="pres">
      <dgm:prSet presAssocID="{396A7383-D9B4-4304-8B32-78C675C30257}" presName="hierChild5" presStyleCnt="0"/>
      <dgm:spPr/>
    </dgm:pt>
    <dgm:pt modelId="{4CBFE0D8-3F1F-43EA-B140-6CA244E4CD57}" type="pres">
      <dgm:prSet presAssocID="{441267FB-F671-4CDA-A935-38DB662BEC19}" presName="Name37" presStyleLbl="parChTrans1D2" presStyleIdx="3" presStyleCnt="5"/>
      <dgm:spPr/>
    </dgm:pt>
    <dgm:pt modelId="{35082C41-A70D-44A3-BA44-07AE28FCA15F}" type="pres">
      <dgm:prSet presAssocID="{BA884887-DAB9-40EF-B210-013F8580F0AC}" presName="hierRoot2" presStyleCnt="0">
        <dgm:presLayoutVars>
          <dgm:hierBranch val="init"/>
        </dgm:presLayoutVars>
      </dgm:prSet>
      <dgm:spPr/>
    </dgm:pt>
    <dgm:pt modelId="{E7A3E4B1-5597-461F-8027-C43DE91EBEBC}" type="pres">
      <dgm:prSet presAssocID="{BA884887-DAB9-40EF-B210-013F8580F0AC}" presName="rootComposite" presStyleCnt="0"/>
      <dgm:spPr/>
    </dgm:pt>
    <dgm:pt modelId="{CD28EE2E-A8D3-49C1-9D0D-2FB5B18FD06C}" type="pres">
      <dgm:prSet presAssocID="{BA884887-DAB9-40EF-B210-013F8580F0AC}" presName="rootText" presStyleLbl="node2" presStyleIdx="3" presStyleCnt="5" custScaleX="68858" custScaleY="158904" custLinFactNeighborX="-46403" custLinFactNeighborY="-403">
        <dgm:presLayoutVars>
          <dgm:chPref val="3"/>
        </dgm:presLayoutVars>
      </dgm:prSet>
      <dgm:spPr/>
    </dgm:pt>
    <dgm:pt modelId="{5D2457A3-228A-410C-BB8F-3F21E6A1BF73}" type="pres">
      <dgm:prSet presAssocID="{BA884887-DAB9-40EF-B210-013F8580F0AC}" presName="rootConnector" presStyleLbl="node2" presStyleIdx="3" presStyleCnt="5"/>
      <dgm:spPr/>
    </dgm:pt>
    <dgm:pt modelId="{6FF2B284-1FE2-4F97-8342-B81C07D39CF6}" type="pres">
      <dgm:prSet presAssocID="{BA884887-DAB9-40EF-B210-013F8580F0AC}" presName="hierChild4" presStyleCnt="0"/>
      <dgm:spPr/>
    </dgm:pt>
    <dgm:pt modelId="{ACBA8EB0-066B-43CB-B2D3-CED3139FB488}" type="pres">
      <dgm:prSet presAssocID="{BA884887-DAB9-40EF-B210-013F8580F0AC}" presName="hierChild5" presStyleCnt="0"/>
      <dgm:spPr/>
    </dgm:pt>
    <dgm:pt modelId="{98C2F332-944C-4E18-B2F6-477E48AACA8A}" type="pres">
      <dgm:prSet presAssocID="{6498817C-9826-4FBA-BCEC-41614DC91838}" presName="Name37" presStyleLbl="parChTrans1D2" presStyleIdx="4" presStyleCnt="5"/>
      <dgm:spPr/>
    </dgm:pt>
    <dgm:pt modelId="{1E264C80-A66B-4712-93FE-7B56CCA56991}" type="pres">
      <dgm:prSet presAssocID="{A23E3DD3-84C7-4F1A-A7EB-38BFC37D2455}" presName="hierRoot2" presStyleCnt="0">
        <dgm:presLayoutVars>
          <dgm:hierBranch val="init"/>
        </dgm:presLayoutVars>
      </dgm:prSet>
      <dgm:spPr/>
    </dgm:pt>
    <dgm:pt modelId="{F9670B42-9B5D-489A-B619-F4C093577FA6}" type="pres">
      <dgm:prSet presAssocID="{A23E3DD3-84C7-4F1A-A7EB-38BFC37D2455}" presName="rootComposite" presStyleCnt="0"/>
      <dgm:spPr/>
    </dgm:pt>
    <dgm:pt modelId="{656D84FE-6DC9-4D63-AC76-2776179517B6}" type="pres">
      <dgm:prSet presAssocID="{A23E3DD3-84C7-4F1A-A7EB-38BFC37D2455}" presName="rootText" presStyleLbl="node2" presStyleIdx="4" presStyleCnt="5" custScaleY="150015" custLinFactX="3151" custLinFactNeighborX="100000" custLinFactNeighborY="1025">
        <dgm:presLayoutVars>
          <dgm:chPref val="3"/>
        </dgm:presLayoutVars>
      </dgm:prSet>
      <dgm:spPr/>
    </dgm:pt>
    <dgm:pt modelId="{BB2208F1-49D2-4C2F-ABFD-B1FDB3878691}" type="pres">
      <dgm:prSet presAssocID="{A23E3DD3-84C7-4F1A-A7EB-38BFC37D2455}" presName="rootConnector" presStyleLbl="node2" presStyleIdx="4" presStyleCnt="5"/>
      <dgm:spPr/>
    </dgm:pt>
    <dgm:pt modelId="{62DCF4A7-AA59-44E6-BCAE-7803230413D9}" type="pres">
      <dgm:prSet presAssocID="{A23E3DD3-84C7-4F1A-A7EB-38BFC37D2455}" presName="hierChild4" presStyleCnt="0"/>
      <dgm:spPr/>
    </dgm:pt>
    <dgm:pt modelId="{6005E63A-0C35-4E2C-9D7B-78954A0A554E}" type="pres">
      <dgm:prSet presAssocID="{582A2D63-3B2B-47AD-8AFC-7938F6C5D036}" presName="Name37" presStyleLbl="parChTrans1D3" presStyleIdx="0" presStyleCnt="3"/>
      <dgm:spPr/>
    </dgm:pt>
    <dgm:pt modelId="{878B5A93-CEE2-47ED-A7AA-40C3336D9347}" type="pres">
      <dgm:prSet presAssocID="{387A18B9-C7FD-4D3D-8661-AA1540911CA6}" presName="hierRoot2" presStyleCnt="0">
        <dgm:presLayoutVars>
          <dgm:hierBranch val="init"/>
        </dgm:presLayoutVars>
      </dgm:prSet>
      <dgm:spPr/>
    </dgm:pt>
    <dgm:pt modelId="{89621DBE-20CE-4076-ADFC-AC20DA9E9A9E}" type="pres">
      <dgm:prSet presAssocID="{387A18B9-C7FD-4D3D-8661-AA1540911CA6}" presName="rootComposite" presStyleCnt="0"/>
      <dgm:spPr/>
    </dgm:pt>
    <dgm:pt modelId="{F1D450C0-CBF5-45CB-A8BF-A1E797F6C962}" type="pres">
      <dgm:prSet presAssocID="{387A18B9-C7FD-4D3D-8661-AA1540911CA6}" presName="rootText" presStyleLbl="node3" presStyleIdx="0" presStyleCnt="3" custLinFactNeighborX="36840">
        <dgm:presLayoutVars>
          <dgm:chPref val="3"/>
        </dgm:presLayoutVars>
      </dgm:prSet>
      <dgm:spPr/>
    </dgm:pt>
    <dgm:pt modelId="{F009FEB4-A435-4C0C-AB34-5C83B0F777D2}" type="pres">
      <dgm:prSet presAssocID="{387A18B9-C7FD-4D3D-8661-AA1540911CA6}" presName="rootConnector" presStyleLbl="node3" presStyleIdx="0" presStyleCnt="3"/>
      <dgm:spPr/>
    </dgm:pt>
    <dgm:pt modelId="{56397974-A1C6-4E77-A855-3162C080CAD8}" type="pres">
      <dgm:prSet presAssocID="{387A18B9-C7FD-4D3D-8661-AA1540911CA6}" presName="hierChild4" presStyleCnt="0"/>
      <dgm:spPr/>
    </dgm:pt>
    <dgm:pt modelId="{678CADA8-F279-4F03-AADC-DBD724617366}" type="pres">
      <dgm:prSet presAssocID="{01AE5A5B-0D44-433F-87A6-F47C6D9356EB}" presName="Name37" presStyleLbl="parChTrans1D4" presStyleIdx="0" presStyleCnt="4"/>
      <dgm:spPr/>
    </dgm:pt>
    <dgm:pt modelId="{EBBACDBB-EA98-42AE-8A67-E6364F9E505C}" type="pres">
      <dgm:prSet presAssocID="{4CC2377A-EBDB-47D6-A768-DCC2A9743D7F}" presName="hierRoot2" presStyleCnt="0">
        <dgm:presLayoutVars>
          <dgm:hierBranch val="init"/>
        </dgm:presLayoutVars>
      </dgm:prSet>
      <dgm:spPr/>
    </dgm:pt>
    <dgm:pt modelId="{3D648835-97DE-4B14-9C4E-1338AB1F512B}" type="pres">
      <dgm:prSet presAssocID="{4CC2377A-EBDB-47D6-A768-DCC2A9743D7F}" presName="rootComposite" presStyleCnt="0"/>
      <dgm:spPr/>
    </dgm:pt>
    <dgm:pt modelId="{49825CB2-6917-45CA-BC7F-61343BD2E2E2}" type="pres">
      <dgm:prSet presAssocID="{4CC2377A-EBDB-47D6-A768-DCC2A9743D7F}" presName="rootText" presStyleLbl="node4" presStyleIdx="0" presStyleCnt="4" custLinFactNeighborX="29814" custLinFactNeighborY="-17821">
        <dgm:presLayoutVars>
          <dgm:chPref val="3"/>
        </dgm:presLayoutVars>
      </dgm:prSet>
      <dgm:spPr/>
    </dgm:pt>
    <dgm:pt modelId="{C04ACE8B-B603-4636-8250-1D1322F6A4E2}" type="pres">
      <dgm:prSet presAssocID="{4CC2377A-EBDB-47D6-A768-DCC2A9743D7F}" presName="rootConnector" presStyleLbl="node4" presStyleIdx="0" presStyleCnt="4"/>
      <dgm:spPr/>
    </dgm:pt>
    <dgm:pt modelId="{38DE1FA0-6DBA-48E6-B544-90B41D030ED0}" type="pres">
      <dgm:prSet presAssocID="{4CC2377A-EBDB-47D6-A768-DCC2A9743D7F}" presName="hierChild4" presStyleCnt="0"/>
      <dgm:spPr/>
    </dgm:pt>
    <dgm:pt modelId="{E14E33BE-DBE6-4B3B-9A7F-7C32BBF2ADEA}" type="pres">
      <dgm:prSet presAssocID="{4CC2377A-EBDB-47D6-A768-DCC2A9743D7F}" presName="hierChild5" presStyleCnt="0"/>
      <dgm:spPr/>
    </dgm:pt>
    <dgm:pt modelId="{DA589CF9-571D-4E51-9D1C-F3904589F820}" type="pres">
      <dgm:prSet presAssocID="{5352873D-9B12-4E70-93AE-33026140953A}" presName="Name37" presStyleLbl="parChTrans1D4" presStyleIdx="1" presStyleCnt="4"/>
      <dgm:spPr/>
    </dgm:pt>
    <dgm:pt modelId="{C804EAB1-F320-4EEA-8CE2-2F4ABF0C3C5C}" type="pres">
      <dgm:prSet presAssocID="{A215F7E7-F443-4007-B407-58156CB8B0AE}" presName="hierRoot2" presStyleCnt="0">
        <dgm:presLayoutVars>
          <dgm:hierBranch val="init"/>
        </dgm:presLayoutVars>
      </dgm:prSet>
      <dgm:spPr/>
    </dgm:pt>
    <dgm:pt modelId="{E5D6328B-D899-471C-AF57-8C879531FA3C}" type="pres">
      <dgm:prSet presAssocID="{A215F7E7-F443-4007-B407-58156CB8B0AE}" presName="rootComposite" presStyleCnt="0"/>
      <dgm:spPr/>
    </dgm:pt>
    <dgm:pt modelId="{66F345FD-7954-48F2-B7E8-FB647E786E33}" type="pres">
      <dgm:prSet presAssocID="{A215F7E7-F443-4007-B407-58156CB8B0AE}" presName="rootText" presStyleLbl="node4" presStyleIdx="1" presStyleCnt="4" custLinFactNeighborX="31422" custLinFactNeighborY="-42892">
        <dgm:presLayoutVars>
          <dgm:chPref val="3"/>
        </dgm:presLayoutVars>
      </dgm:prSet>
      <dgm:spPr/>
    </dgm:pt>
    <dgm:pt modelId="{3FAE4371-6447-4DBF-BFE8-76DC61ED04F9}" type="pres">
      <dgm:prSet presAssocID="{A215F7E7-F443-4007-B407-58156CB8B0AE}" presName="rootConnector" presStyleLbl="node4" presStyleIdx="1" presStyleCnt="4"/>
      <dgm:spPr/>
    </dgm:pt>
    <dgm:pt modelId="{7E43C9B3-8A22-473A-B1A9-838C99680B05}" type="pres">
      <dgm:prSet presAssocID="{A215F7E7-F443-4007-B407-58156CB8B0AE}" presName="hierChild4" presStyleCnt="0"/>
      <dgm:spPr/>
    </dgm:pt>
    <dgm:pt modelId="{DE978AB5-29B8-489B-9C1A-365E679910B7}" type="pres">
      <dgm:prSet presAssocID="{A215F7E7-F443-4007-B407-58156CB8B0AE}" presName="hierChild5" presStyleCnt="0"/>
      <dgm:spPr/>
    </dgm:pt>
    <dgm:pt modelId="{9E44A48A-7262-4CE5-A243-D744BDB099DD}" type="pres">
      <dgm:prSet presAssocID="{387A18B9-C7FD-4D3D-8661-AA1540911CA6}" presName="hierChild5" presStyleCnt="0"/>
      <dgm:spPr/>
    </dgm:pt>
    <dgm:pt modelId="{4C1F8E51-FCE1-4F18-8B5A-D5AEC657224E}" type="pres">
      <dgm:prSet presAssocID="{EDE3A26F-C828-4BCB-AE78-B54000A0E02A}" presName="Name37" presStyleLbl="parChTrans1D3" presStyleIdx="1" presStyleCnt="3"/>
      <dgm:spPr/>
    </dgm:pt>
    <dgm:pt modelId="{BC7F948A-283D-4070-96AB-85A533CF23B6}" type="pres">
      <dgm:prSet presAssocID="{9DEA2053-6DCB-4FAD-830C-A92AC75DBECE}" presName="hierRoot2" presStyleCnt="0">
        <dgm:presLayoutVars>
          <dgm:hierBranch val="init"/>
        </dgm:presLayoutVars>
      </dgm:prSet>
      <dgm:spPr/>
    </dgm:pt>
    <dgm:pt modelId="{AD8D9F41-200C-422B-866D-52EA3A9A55C0}" type="pres">
      <dgm:prSet presAssocID="{9DEA2053-6DCB-4FAD-830C-A92AC75DBECE}" presName="rootComposite" presStyleCnt="0"/>
      <dgm:spPr/>
    </dgm:pt>
    <dgm:pt modelId="{072D22E7-5A35-4BFA-BFFE-B370DD83888A}" type="pres">
      <dgm:prSet presAssocID="{9DEA2053-6DCB-4FAD-830C-A92AC75DBECE}" presName="rootText" presStyleLbl="node3" presStyleIdx="1" presStyleCnt="3" custLinFactNeighborX="35706" custLinFactNeighborY="-1134">
        <dgm:presLayoutVars>
          <dgm:chPref val="3"/>
        </dgm:presLayoutVars>
      </dgm:prSet>
      <dgm:spPr/>
    </dgm:pt>
    <dgm:pt modelId="{553CDCA1-5BF2-48FA-BB4B-86F7C559001A}" type="pres">
      <dgm:prSet presAssocID="{9DEA2053-6DCB-4FAD-830C-A92AC75DBECE}" presName="rootConnector" presStyleLbl="node3" presStyleIdx="1" presStyleCnt="3"/>
      <dgm:spPr/>
    </dgm:pt>
    <dgm:pt modelId="{72C48B62-DA90-476B-AE90-3F4810DBDC7D}" type="pres">
      <dgm:prSet presAssocID="{9DEA2053-6DCB-4FAD-830C-A92AC75DBECE}" presName="hierChild4" presStyleCnt="0"/>
      <dgm:spPr/>
    </dgm:pt>
    <dgm:pt modelId="{68BDB52E-2C6D-44F1-9235-5DAD31B79197}" type="pres">
      <dgm:prSet presAssocID="{6D1A7261-0B76-4A17-ABE6-F942745F2E5E}" presName="Name37" presStyleLbl="parChTrans1D4" presStyleIdx="2" presStyleCnt="4"/>
      <dgm:spPr/>
    </dgm:pt>
    <dgm:pt modelId="{3F817F73-CE68-403D-B645-79F1E7FDD70C}" type="pres">
      <dgm:prSet presAssocID="{0712297D-ABAA-433E-B728-5D4C45502FF6}" presName="hierRoot2" presStyleCnt="0">
        <dgm:presLayoutVars>
          <dgm:hierBranch val="init"/>
        </dgm:presLayoutVars>
      </dgm:prSet>
      <dgm:spPr/>
    </dgm:pt>
    <dgm:pt modelId="{DE46714B-2B00-4D78-9481-A5D94050D451}" type="pres">
      <dgm:prSet presAssocID="{0712297D-ABAA-433E-B728-5D4C45502FF6}" presName="rootComposite" presStyleCnt="0"/>
      <dgm:spPr/>
    </dgm:pt>
    <dgm:pt modelId="{1C1B001B-17BC-4DB8-8A38-3B9025E52DDD}" type="pres">
      <dgm:prSet presAssocID="{0712297D-ABAA-433E-B728-5D4C45502FF6}" presName="rootText" presStyleLbl="node4" presStyleIdx="2" presStyleCnt="4" custLinFactNeighborX="25662" custLinFactNeighborY="-16687">
        <dgm:presLayoutVars>
          <dgm:chPref val="3"/>
        </dgm:presLayoutVars>
      </dgm:prSet>
      <dgm:spPr/>
    </dgm:pt>
    <dgm:pt modelId="{6E588913-94C2-4962-81B3-B8FB490B7075}" type="pres">
      <dgm:prSet presAssocID="{0712297D-ABAA-433E-B728-5D4C45502FF6}" presName="rootConnector" presStyleLbl="node4" presStyleIdx="2" presStyleCnt="4"/>
      <dgm:spPr/>
    </dgm:pt>
    <dgm:pt modelId="{03C2B9C7-EDB0-4633-B90F-11B57F2834D8}" type="pres">
      <dgm:prSet presAssocID="{0712297D-ABAA-433E-B728-5D4C45502FF6}" presName="hierChild4" presStyleCnt="0"/>
      <dgm:spPr/>
    </dgm:pt>
    <dgm:pt modelId="{8ACE9B70-1407-426A-AEBB-6939E00F9EDA}" type="pres">
      <dgm:prSet presAssocID="{0712297D-ABAA-433E-B728-5D4C45502FF6}" presName="hierChild5" presStyleCnt="0"/>
      <dgm:spPr/>
    </dgm:pt>
    <dgm:pt modelId="{ED2FBB89-713D-4B87-B679-76C8B51BBFDE}" type="pres">
      <dgm:prSet presAssocID="{7EE6009D-D956-4665-9387-586D2B8E1143}" presName="Name37" presStyleLbl="parChTrans1D4" presStyleIdx="3" presStyleCnt="4"/>
      <dgm:spPr/>
    </dgm:pt>
    <dgm:pt modelId="{7990E774-2941-496A-8F69-1DFABFBED625}" type="pres">
      <dgm:prSet presAssocID="{ACC2D304-A057-4D7D-B1E8-1AB5A3423A72}" presName="hierRoot2" presStyleCnt="0">
        <dgm:presLayoutVars>
          <dgm:hierBranch val="init"/>
        </dgm:presLayoutVars>
      </dgm:prSet>
      <dgm:spPr/>
    </dgm:pt>
    <dgm:pt modelId="{1F10FD00-AC5D-45A9-8192-B843ADC87D31}" type="pres">
      <dgm:prSet presAssocID="{ACC2D304-A057-4D7D-B1E8-1AB5A3423A72}" presName="rootComposite" presStyleCnt="0"/>
      <dgm:spPr/>
    </dgm:pt>
    <dgm:pt modelId="{0A7053F9-D8AA-44FA-9C7A-54D0A51414E3}" type="pres">
      <dgm:prSet presAssocID="{ACC2D304-A057-4D7D-B1E8-1AB5A3423A72}" presName="rootText" presStyleLbl="node4" presStyleIdx="3" presStyleCnt="4" custLinFactNeighborX="26703" custLinFactNeighborY="-39280">
        <dgm:presLayoutVars>
          <dgm:chPref val="3"/>
        </dgm:presLayoutVars>
      </dgm:prSet>
      <dgm:spPr/>
    </dgm:pt>
    <dgm:pt modelId="{17413A86-9BBA-4495-8D1F-C702FF3027B6}" type="pres">
      <dgm:prSet presAssocID="{ACC2D304-A057-4D7D-B1E8-1AB5A3423A72}" presName="rootConnector" presStyleLbl="node4" presStyleIdx="3" presStyleCnt="4"/>
      <dgm:spPr/>
    </dgm:pt>
    <dgm:pt modelId="{E2259714-6ADC-4C70-9713-AD28A7E71471}" type="pres">
      <dgm:prSet presAssocID="{ACC2D304-A057-4D7D-B1E8-1AB5A3423A72}" presName="hierChild4" presStyleCnt="0"/>
      <dgm:spPr/>
    </dgm:pt>
    <dgm:pt modelId="{BC316429-FBD6-48C8-87E8-70E2ACF82104}" type="pres">
      <dgm:prSet presAssocID="{ACC2D304-A057-4D7D-B1E8-1AB5A3423A72}" presName="hierChild5" presStyleCnt="0"/>
      <dgm:spPr/>
    </dgm:pt>
    <dgm:pt modelId="{39EB7700-6D28-4D74-885F-F57D06085B90}" type="pres">
      <dgm:prSet presAssocID="{9DEA2053-6DCB-4FAD-830C-A92AC75DBECE}" presName="hierChild5" presStyleCnt="0"/>
      <dgm:spPr/>
    </dgm:pt>
    <dgm:pt modelId="{21A99F6B-393D-4CC8-A6F2-5B00880D2BC1}" type="pres">
      <dgm:prSet presAssocID="{8F7D87D0-7769-4CD6-88C1-EBF10344811D}" presName="Name37" presStyleLbl="parChTrans1D3" presStyleIdx="2" presStyleCnt="3"/>
      <dgm:spPr/>
    </dgm:pt>
    <dgm:pt modelId="{110CDB63-CE42-44B5-95F8-D0819328CD52}" type="pres">
      <dgm:prSet presAssocID="{D8AA89F2-5166-42CB-B2A9-B9275054D22D}" presName="hierRoot2" presStyleCnt="0">
        <dgm:presLayoutVars>
          <dgm:hierBranch val="init"/>
        </dgm:presLayoutVars>
      </dgm:prSet>
      <dgm:spPr/>
    </dgm:pt>
    <dgm:pt modelId="{3EE3DA25-16DC-48E6-BF65-D69B1C3E1C11}" type="pres">
      <dgm:prSet presAssocID="{D8AA89F2-5166-42CB-B2A9-B9275054D22D}" presName="rootComposite" presStyleCnt="0"/>
      <dgm:spPr/>
    </dgm:pt>
    <dgm:pt modelId="{131D7267-8734-489E-AE7A-6EA381C7B6BF}" type="pres">
      <dgm:prSet presAssocID="{D8AA89F2-5166-42CB-B2A9-B9275054D22D}" presName="rootText" presStyleLbl="node3" presStyleIdx="2" presStyleCnt="3" custScaleX="77845" custScaleY="111284" custLinFactNeighborX="37455" custLinFactNeighborY="-2588">
        <dgm:presLayoutVars>
          <dgm:chPref val="3"/>
        </dgm:presLayoutVars>
      </dgm:prSet>
      <dgm:spPr/>
    </dgm:pt>
    <dgm:pt modelId="{AA7C93E5-F432-44D9-B179-FEF14E8E1CE8}" type="pres">
      <dgm:prSet presAssocID="{D8AA89F2-5166-42CB-B2A9-B9275054D22D}" presName="rootConnector" presStyleLbl="node3" presStyleIdx="2" presStyleCnt="3"/>
      <dgm:spPr/>
    </dgm:pt>
    <dgm:pt modelId="{6521DFBA-8275-48A0-A1F2-7830DC631769}" type="pres">
      <dgm:prSet presAssocID="{D8AA89F2-5166-42CB-B2A9-B9275054D22D}" presName="hierChild4" presStyleCnt="0"/>
      <dgm:spPr/>
    </dgm:pt>
    <dgm:pt modelId="{F1177875-EF90-4182-81E3-2976D8EDCFE5}" type="pres">
      <dgm:prSet presAssocID="{D8AA89F2-5166-42CB-B2A9-B9275054D22D}" presName="hierChild5" presStyleCnt="0"/>
      <dgm:spPr/>
    </dgm:pt>
    <dgm:pt modelId="{5E42FBEB-1499-43B9-AE16-12C50BAD8CBB}" type="pres">
      <dgm:prSet presAssocID="{A23E3DD3-84C7-4F1A-A7EB-38BFC37D2455}" presName="hierChild5" presStyleCnt="0"/>
      <dgm:spPr/>
    </dgm:pt>
    <dgm:pt modelId="{EA281039-C4FE-49BC-B3AA-ED7A04EBF118}" type="pres">
      <dgm:prSet presAssocID="{2EA33616-6C58-403A-899C-3B7D55F71B27}" presName="hierChild3" presStyleCnt="0"/>
      <dgm:spPr/>
    </dgm:pt>
    <dgm:pt modelId="{ACE37028-4058-44B4-B900-6C913D037497}" type="pres">
      <dgm:prSet presAssocID="{9140CA78-2626-482C-AE40-33C56DBF4DCE}" presName="hierRoot1" presStyleCnt="0">
        <dgm:presLayoutVars>
          <dgm:hierBranch val="init"/>
        </dgm:presLayoutVars>
      </dgm:prSet>
      <dgm:spPr/>
    </dgm:pt>
    <dgm:pt modelId="{0477C80F-FD5B-4C99-93A1-188896CD44D0}" type="pres">
      <dgm:prSet presAssocID="{9140CA78-2626-482C-AE40-33C56DBF4DCE}" presName="rootComposite1" presStyleCnt="0"/>
      <dgm:spPr/>
    </dgm:pt>
    <dgm:pt modelId="{5F163210-94D4-4561-88FC-0769FB890361}" type="pres">
      <dgm:prSet presAssocID="{9140CA78-2626-482C-AE40-33C56DBF4DCE}" presName="rootText1" presStyleLbl="node0" presStyleIdx="1" presStyleCnt="3" custScaleX="68039" custScaleY="161350" custLinFactY="79096" custLinFactNeighborX="7935" custLinFactNeighborY="100000">
        <dgm:presLayoutVars>
          <dgm:chPref val="3"/>
        </dgm:presLayoutVars>
      </dgm:prSet>
      <dgm:spPr/>
    </dgm:pt>
    <dgm:pt modelId="{3F4C55D5-BC84-48E7-A3F8-12DACF16FE53}" type="pres">
      <dgm:prSet presAssocID="{9140CA78-2626-482C-AE40-33C56DBF4DCE}" presName="rootConnector1" presStyleLbl="node1" presStyleIdx="0" presStyleCnt="0"/>
      <dgm:spPr/>
    </dgm:pt>
    <dgm:pt modelId="{1DF8F240-AC25-4A6D-A1BA-C553B5495EA5}" type="pres">
      <dgm:prSet presAssocID="{9140CA78-2626-482C-AE40-33C56DBF4DCE}" presName="hierChild2" presStyleCnt="0"/>
      <dgm:spPr/>
    </dgm:pt>
    <dgm:pt modelId="{7EAEBD5D-1405-4F4A-9A32-B748DACF4D1A}" type="pres">
      <dgm:prSet presAssocID="{9140CA78-2626-482C-AE40-33C56DBF4DCE}" presName="hierChild3" presStyleCnt="0"/>
      <dgm:spPr/>
    </dgm:pt>
    <dgm:pt modelId="{FF11D0A3-3B5D-4405-8A77-07141070141E}" type="pres">
      <dgm:prSet presAssocID="{DCF81532-1FF5-4300-8B0C-416308A7B181}" presName="hierRoot1" presStyleCnt="0">
        <dgm:presLayoutVars>
          <dgm:hierBranch val="init"/>
        </dgm:presLayoutVars>
      </dgm:prSet>
      <dgm:spPr/>
    </dgm:pt>
    <dgm:pt modelId="{1DF06E4F-1E82-4917-9105-B6F5BC231006}" type="pres">
      <dgm:prSet presAssocID="{DCF81532-1FF5-4300-8B0C-416308A7B181}" presName="rootComposite1" presStyleCnt="0"/>
      <dgm:spPr/>
    </dgm:pt>
    <dgm:pt modelId="{5B1F95B1-7DB8-4FA7-8064-F1002C3D801F}" type="pres">
      <dgm:prSet presAssocID="{DCF81532-1FF5-4300-8B0C-416308A7B181}" presName="rootText1" presStyleLbl="node0" presStyleIdx="2" presStyleCnt="3" custScaleX="68039" custScaleY="161350" custLinFactY="77322" custLinFactNeighborX="-8153" custLinFactNeighborY="100000">
        <dgm:presLayoutVars>
          <dgm:chPref val="3"/>
        </dgm:presLayoutVars>
      </dgm:prSet>
      <dgm:spPr/>
    </dgm:pt>
    <dgm:pt modelId="{DC1A911D-6D48-4DC1-BB5B-8CCA5AEB79BF}" type="pres">
      <dgm:prSet presAssocID="{DCF81532-1FF5-4300-8B0C-416308A7B181}" presName="rootConnector1" presStyleLbl="node1" presStyleIdx="0" presStyleCnt="0"/>
      <dgm:spPr/>
    </dgm:pt>
    <dgm:pt modelId="{831A6613-60D8-4124-8377-7323A44D3CDC}" type="pres">
      <dgm:prSet presAssocID="{DCF81532-1FF5-4300-8B0C-416308A7B181}" presName="hierChild2" presStyleCnt="0"/>
      <dgm:spPr/>
    </dgm:pt>
    <dgm:pt modelId="{324E34AA-80D4-43D1-9A91-A06FDDF1E7A1}" type="pres">
      <dgm:prSet presAssocID="{DCF81532-1FF5-4300-8B0C-416308A7B181}" presName="hierChild3" presStyleCnt="0"/>
      <dgm:spPr/>
    </dgm:pt>
  </dgm:ptLst>
  <dgm:cxnLst>
    <dgm:cxn modelId="{71106702-4231-4F96-AF5B-FE6F01BEEEDB}" type="presOf" srcId="{0712297D-ABAA-433E-B728-5D4C45502FF6}" destId="{1C1B001B-17BC-4DB8-8A38-3B9025E52DDD}" srcOrd="0" destOrd="0" presId="urn:microsoft.com/office/officeart/2005/8/layout/orgChart1"/>
    <dgm:cxn modelId="{CAD70007-9A8E-47D1-B81C-F8F93E83761C}" type="presOf" srcId="{ACC2D304-A057-4D7D-B1E8-1AB5A3423A72}" destId="{0A7053F9-D8AA-44FA-9C7A-54D0A51414E3}" srcOrd="0" destOrd="0" presId="urn:microsoft.com/office/officeart/2005/8/layout/orgChart1"/>
    <dgm:cxn modelId="{DE883508-1160-4CBC-A931-8A373979D35B}" type="presOf" srcId="{DCF81532-1FF5-4300-8B0C-416308A7B181}" destId="{5B1F95B1-7DB8-4FA7-8064-F1002C3D801F}" srcOrd="0" destOrd="0" presId="urn:microsoft.com/office/officeart/2005/8/layout/orgChart1"/>
    <dgm:cxn modelId="{1D18CF0F-2FC2-4165-881F-1B084AAE5E94}" srcId="{6EA1F4CD-0708-4339-A47D-25F76AEDB4DB}" destId="{DCF81532-1FF5-4300-8B0C-416308A7B181}" srcOrd="2" destOrd="0" parTransId="{796E7B71-DF54-48C7-B12B-63E5A229AA8C}" sibTransId="{AE3B6DA7-CF18-4D55-AE31-3DB5D1A5F984}"/>
    <dgm:cxn modelId="{1C73871F-8DF9-4471-A8DE-9ECBFEC87D2E}" srcId="{387A18B9-C7FD-4D3D-8661-AA1540911CA6}" destId="{A215F7E7-F443-4007-B407-58156CB8B0AE}" srcOrd="1" destOrd="0" parTransId="{5352873D-9B12-4E70-93AE-33026140953A}" sibTransId="{C61EC320-3B95-49F0-9B30-DEA80D110D4C}"/>
    <dgm:cxn modelId="{F50AFB26-97D1-4E80-9523-9A2FBCA16B98}" type="presOf" srcId="{0518F379-9B76-4D24-9528-ABF29A5CC0F7}" destId="{F49C7E02-ADF7-47A9-B251-A05DCA6DCBF0}" srcOrd="1" destOrd="0" presId="urn:microsoft.com/office/officeart/2005/8/layout/orgChart1"/>
    <dgm:cxn modelId="{A1716B2A-52BC-47BA-9EEE-41963838139C}" type="presOf" srcId="{2EA33616-6C58-403A-899C-3B7D55F71B27}" destId="{EFD0803D-D0E7-4BD0-BD15-D56AA3DD3146}" srcOrd="1" destOrd="0" presId="urn:microsoft.com/office/officeart/2005/8/layout/orgChart1"/>
    <dgm:cxn modelId="{0246202B-90D7-4BD4-97B4-D84ABFB488F5}" srcId="{387A18B9-C7FD-4D3D-8661-AA1540911CA6}" destId="{4CC2377A-EBDB-47D6-A768-DCC2A9743D7F}" srcOrd="0" destOrd="0" parTransId="{01AE5A5B-0D44-433F-87A6-F47C6D9356EB}" sibTransId="{538D6DD0-C05C-4F9E-921F-E500E799D7AD}"/>
    <dgm:cxn modelId="{A877802D-AC3E-4407-B510-73CA6C9DCDAD}" type="presOf" srcId="{396A7383-D9B4-4304-8B32-78C675C30257}" destId="{820C948E-3D8A-4299-AEF3-1A60BF41C990}" srcOrd="1" destOrd="0" presId="urn:microsoft.com/office/officeart/2005/8/layout/orgChart1"/>
    <dgm:cxn modelId="{98619C31-DA2F-4C15-8624-7ACE245D5064}" type="presOf" srcId="{DCF81532-1FF5-4300-8B0C-416308A7B181}" destId="{DC1A911D-6D48-4DC1-BB5B-8CCA5AEB79BF}" srcOrd="1" destOrd="0" presId="urn:microsoft.com/office/officeart/2005/8/layout/orgChart1"/>
    <dgm:cxn modelId="{25D1F631-D788-4DD4-92ED-7E92E7040AA7}" srcId="{9DEA2053-6DCB-4FAD-830C-A92AC75DBECE}" destId="{0712297D-ABAA-433E-B728-5D4C45502FF6}" srcOrd="0" destOrd="0" parTransId="{6D1A7261-0B76-4A17-ABE6-F942745F2E5E}" sibTransId="{0D589AF4-EC9C-4024-8281-02571C30E553}"/>
    <dgm:cxn modelId="{9C2C7D32-C043-4B98-8EB1-5246702EC502}" type="presOf" srcId="{7EE6009D-D956-4665-9387-586D2B8E1143}" destId="{ED2FBB89-713D-4B87-B679-76C8B51BBFDE}" srcOrd="0" destOrd="0" presId="urn:microsoft.com/office/officeart/2005/8/layout/orgChart1"/>
    <dgm:cxn modelId="{FDB76634-ED39-46B1-9CF9-B8CCC63F3CBB}" srcId="{9DEA2053-6DCB-4FAD-830C-A92AC75DBECE}" destId="{ACC2D304-A057-4D7D-B1E8-1AB5A3423A72}" srcOrd="1" destOrd="0" parTransId="{7EE6009D-D956-4665-9387-586D2B8E1143}" sibTransId="{FB56714E-9128-4391-BDB8-41A83B9AA552}"/>
    <dgm:cxn modelId="{D4353F35-47C6-4322-8ACD-FBF21F2E9B79}" srcId="{2EA33616-6C58-403A-899C-3B7D55F71B27}" destId="{BA884887-DAB9-40EF-B210-013F8580F0AC}" srcOrd="3" destOrd="0" parTransId="{441267FB-F671-4CDA-A935-38DB662BEC19}" sibTransId="{A0817886-1F54-4253-B827-73561DB71E0E}"/>
    <dgm:cxn modelId="{B7A2A136-31AA-451F-84B0-F9D080E91954}" srcId="{2EA33616-6C58-403A-899C-3B7D55F71B27}" destId="{396A7383-D9B4-4304-8B32-78C675C30257}" srcOrd="2" destOrd="0" parTransId="{63879560-0422-45CB-8864-A8F90043E6DC}" sibTransId="{036C305C-2D32-4A0F-BFCC-1FD9FF710A6A}"/>
    <dgm:cxn modelId="{B86C3938-AE0A-48E0-A896-1EBD2BC60A36}" type="presOf" srcId="{9DEA2053-6DCB-4FAD-830C-A92AC75DBECE}" destId="{072D22E7-5A35-4BFA-BFFE-B370DD83888A}" srcOrd="0" destOrd="0" presId="urn:microsoft.com/office/officeart/2005/8/layout/orgChart1"/>
    <dgm:cxn modelId="{B169715F-4E27-46BD-84C8-125F81A415FF}" type="presOf" srcId="{387A18B9-C7FD-4D3D-8661-AA1540911CA6}" destId="{F1D450C0-CBF5-45CB-A8BF-A1E797F6C962}" srcOrd="0" destOrd="0" presId="urn:microsoft.com/office/officeart/2005/8/layout/orgChart1"/>
    <dgm:cxn modelId="{4E5C8B45-AEBA-4678-B1C9-A9C6CA7E8C99}" srcId="{A23E3DD3-84C7-4F1A-A7EB-38BFC37D2455}" destId="{9DEA2053-6DCB-4FAD-830C-A92AC75DBECE}" srcOrd="1" destOrd="0" parTransId="{EDE3A26F-C828-4BCB-AE78-B54000A0E02A}" sibTransId="{1B7693A3-386B-4F73-A480-858C492E6753}"/>
    <dgm:cxn modelId="{82A23149-0D81-4CD9-B91C-54CCF4363383}" type="presOf" srcId="{9140CA78-2626-482C-AE40-33C56DBF4DCE}" destId="{3F4C55D5-BC84-48E7-A3F8-12DACF16FE53}" srcOrd="1" destOrd="0" presId="urn:microsoft.com/office/officeart/2005/8/layout/orgChart1"/>
    <dgm:cxn modelId="{032C9C70-DBB6-4F17-B021-52187C28393E}" type="presOf" srcId="{D8AA89F2-5166-42CB-B2A9-B9275054D22D}" destId="{AA7C93E5-F432-44D9-B179-FEF14E8E1CE8}" srcOrd="1" destOrd="0" presId="urn:microsoft.com/office/officeart/2005/8/layout/orgChart1"/>
    <dgm:cxn modelId="{13027855-A8C0-4EF9-85B5-8E7876944349}" type="presOf" srcId="{4CC2377A-EBDB-47D6-A768-DCC2A9743D7F}" destId="{49825CB2-6917-45CA-BC7F-61343BD2E2E2}" srcOrd="0" destOrd="0" presId="urn:microsoft.com/office/officeart/2005/8/layout/orgChart1"/>
    <dgm:cxn modelId="{D881157C-B1E9-4FB1-8F5A-85A37E37F5D7}" type="presOf" srcId="{8F7D87D0-7769-4CD6-88C1-EBF10344811D}" destId="{21A99F6B-393D-4CC8-A6F2-5B00880D2BC1}" srcOrd="0" destOrd="0" presId="urn:microsoft.com/office/officeart/2005/8/layout/orgChart1"/>
    <dgm:cxn modelId="{C9F4617D-BDC1-4A2F-AB3A-007B6CD341E9}" type="presOf" srcId="{A215F7E7-F443-4007-B407-58156CB8B0AE}" destId="{3FAE4371-6447-4DBF-BFE8-76DC61ED04F9}" srcOrd="1" destOrd="0" presId="urn:microsoft.com/office/officeart/2005/8/layout/orgChart1"/>
    <dgm:cxn modelId="{5D25897F-8CF9-4EDC-913D-35FC1DD21F2E}" type="presOf" srcId="{0518F379-9B76-4D24-9528-ABF29A5CC0F7}" destId="{EB12E4D8-E7F1-4C62-B520-31141AFC5A55}" srcOrd="0" destOrd="0" presId="urn:microsoft.com/office/officeart/2005/8/layout/orgChart1"/>
    <dgm:cxn modelId="{BE634484-D776-425E-9CDA-4034CDB56923}" type="presOf" srcId="{A23E3DD3-84C7-4F1A-A7EB-38BFC37D2455}" destId="{BB2208F1-49D2-4C2F-ABFD-B1FDB3878691}" srcOrd="1" destOrd="0" presId="urn:microsoft.com/office/officeart/2005/8/layout/orgChart1"/>
    <dgm:cxn modelId="{9A099C87-B757-4DF7-A6D7-F9CF5C02F7AA}" type="presOf" srcId="{BA884887-DAB9-40EF-B210-013F8580F0AC}" destId="{5D2457A3-228A-410C-BB8F-3F21E6A1BF73}" srcOrd="1" destOrd="0" presId="urn:microsoft.com/office/officeart/2005/8/layout/orgChart1"/>
    <dgm:cxn modelId="{B4927488-EDF4-41F5-AFF7-4FE25A177381}" type="presOf" srcId="{396A7383-D9B4-4304-8B32-78C675C30257}" destId="{599EC8A7-784D-4CF4-956B-8E5FE28C952D}" srcOrd="0" destOrd="0" presId="urn:microsoft.com/office/officeart/2005/8/layout/orgChart1"/>
    <dgm:cxn modelId="{4BEE4D89-0BD5-429A-AD96-C746D75CFA6D}" type="presOf" srcId="{387A18B9-C7FD-4D3D-8661-AA1540911CA6}" destId="{F009FEB4-A435-4C0C-AB34-5C83B0F777D2}" srcOrd="1" destOrd="0" presId="urn:microsoft.com/office/officeart/2005/8/layout/orgChart1"/>
    <dgm:cxn modelId="{1071CD8A-8EDF-4277-AEBB-E83ACA261F46}" type="presOf" srcId="{441267FB-F671-4CDA-A935-38DB662BEC19}" destId="{4CBFE0D8-3F1F-43EA-B140-6CA244E4CD57}" srcOrd="0" destOrd="0" presId="urn:microsoft.com/office/officeart/2005/8/layout/orgChart1"/>
    <dgm:cxn modelId="{C0FA4991-B6B9-47F7-A422-7EB81B6D4EBA}" type="presOf" srcId="{63879560-0422-45CB-8864-A8F90043E6DC}" destId="{0A7BCCD4-E970-4163-91E4-D62BA1F7944A}" srcOrd="0" destOrd="0" presId="urn:microsoft.com/office/officeart/2005/8/layout/orgChart1"/>
    <dgm:cxn modelId="{BCC0E291-8190-4460-89A3-FE9D61B78469}" type="presOf" srcId="{677867AE-D383-4741-A19C-212DA7B39248}" destId="{5AFBDEEA-44F9-4D0A-B695-80C0193C9A5A}" srcOrd="0" destOrd="0" presId="urn:microsoft.com/office/officeart/2005/8/layout/orgChart1"/>
    <dgm:cxn modelId="{06E69994-FC2D-49FD-9DC9-A57EA2010511}" srcId="{6EA1F4CD-0708-4339-A47D-25F76AEDB4DB}" destId="{9140CA78-2626-482C-AE40-33C56DBF4DCE}" srcOrd="1" destOrd="0" parTransId="{A46DA67F-9CBD-4AC2-8734-4C6F6E06EFBE}" sibTransId="{DA6B9E19-B75C-405B-B74F-BDC8E932F209}"/>
    <dgm:cxn modelId="{30B2F997-64BD-4D52-8792-AF8CFE973149}" type="presOf" srcId="{A23E3DD3-84C7-4F1A-A7EB-38BFC37D2455}" destId="{656D84FE-6DC9-4D63-AC76-2776179517B6}" srcOrd="0" destOrd="0" presId="urn:microsoft.com/office/officeart/2005/8/layout/orgChart1"/>
    <dgm:cxn modelId="{C0F6619A-0BFF-4B63-8537-2DE1F30FCEBB}" type="presOf" srcId="{EDE3A26F-C828-4BCB-AE78-B54000A0E02A}" destId="{4C1F8E51-FCE1-4F18-8B5A-D5AEC657224E}" srcOrd="0" destOrd="0" presId="urn:microsoft.com/office/officeart/2005/8/layout/orgChart1"/>
    <dgm:cxn modelId="{283CC79B-8179-47E8-862F-AE913ADB8FFB}" type="presOf" srcId="{ACC2D304-A057-4D7D-B1E8-1AB5A3423A72}" destId="{17413A86-9BBA-4495-8D1F-C702FF3027B6}" srcOrd="1" destOrd="0" presId="urn:microsoft.com/office/officeart/2005/8/layout/orgChart1"/>
    <dgm:cxn modelId="{640D47A5-6B23-40C7-9410-3D92E651CE51}" type="presOf" srcId="{5352873D-9B12-4E70-93AE-33026140953A}" destId="{DA589CF9-571D-4E51-9D1C-F3904589F820}" srcOrd="0" destOrd="0" presId="urn:microsoft.com/office/officeart/2005/8/layout/orgChart1"/>
    <dgm:cxn modelId="{B5368AB3-6A09-4986-8A56-83DA555636EB}" srcId="{6EA1F4CD-0708-4339-A47D-25F76AEDB4DB}" destId="{2EA33616-6C58-403A-899C-3B7D55F71B27}" srcOrd="0" destOrd="0" parTransId="{D5F52E3B-7BE2-4E80-90FF-8306A17CFF8A}" sibTransId="{163CC27F-84E5-444B-8EA9-ABC32484E352}"/>
    <dgm:cxn modelId="{3E8014B7-65FD-439F-AC6A-2967772C14E2}" type="presOf" srcId="{582A2D63-3B2B-47AD-8AFC-7938F6C5D036}" destId="{6005E63A-0C35-4E2C-9D7B-78954A0A554E}" srcOrd="0" destOrd="0" presId="urn:microsoft.com/office/officeart/2005/8/layout/orgChart1"/>
    <dgm:cxn modelId="{E01A98B7-0CB6-4BBD-B05F-0CB02E2C726D}" type="presOf" srcId="{6498817C-9826-4FBA-BCEC-41614DC91838}" destId="{98C2F332-944C-4E18-B2F6-477E48AACA8A}" srcOrd="0" destOrd="0" presId="urn:microsoft.com/office/officeart/2005/8/layout/orgChart1"/>
    <dgm:cxn modelId="{AFB16DBB-1CF4-49F2-9A57-82299D4199F0}" type="presOf" srcId="{9DEA2053-6DCB-4FAD-830C-A92AC75DBECE}" destId="{553CDCA1-5BF2-48FA-BB4B-86F7C559001A}" srcOrd="1" destOrd="0" presId="urn:microsoft.com/office/officeart/2005/8/layout/orgChart1"/>
    <dgm:cxn modelId="{6F0377BB-8D43-4C90-846E-99D061915CE7}" srcId="{2EA33616-6C58-403A-899C-3B7D55F71B27}" destId="{677867AE-D383-4741-A19C-212DA7B39248}" srcOrd="1" destOrd="0" parTransId="{8BE15F60-AC23-42C2-B1B2-C05367E5646B}" sibTransId="{BE18F588-8385-45F5-A5A3-006B4ED2851B}"/>
    <dgm:cxn modelId="{CC32D3BE-D3B3-4320-A280-FE481D4240AD}" srcId="{2EA33616-6C58-403A-899C-3B7D55F71B27}" destId="{A23E3DD3-84C7-4F1A-A7EB-38BFC37D2455}" srcOrd="4" destOrd="0" parTransId="{6498817C-9826-4FBA-BCEC-41614DC91838}" sibTransId="{2D13F887-1444-4980-A5FC-C923C8370102}"/>
    <dgm:cxn modelId="{839705C1-C09B-4825-8848-88358136C603}" type="presOf" srcId="{DE416E60-CF12-4738-8056-F98A479FE49F}" destId="{9B5EC859-7248-4FBE-AAC0-34E59A4B5E3A}" srcOrd="0" destOrd="0" presId="urn:microsoft.com/office/officeart/2005/8/layout/orgChart1"/>
    <dgm:cxn modelId="{A3D142C4-75D2-4B92-B04B-63FEEF553006}" type="presOf" srcId="{4CC2377A-EBDB-47D6-A768-DCC2A9743D7F}" destId="{C04ACE8B-B603-4636-8250-1D1322F6A4E2}" srcOrd="1" destOrd="0" presId="urn:microsoft.com/office/officeart/2005/8/layout/orgChart1"/>
    <dgm:cxn modelId="{70B299C9-0538-4BCF-B782-568D3E467B3A}" type="presOf" srcId="{A215F7E7-F443-4007-B407-58156CB8B0AE}" destId="{66F345FD-7954-48F2-B7E8-FB647E786E33}" srcOrd="0" destOrd="0" presId="urn:microsoft.com/office/officeart/2005/8/layout/orgChart1"/>
    <dgm:cxn modelId="{6FCCB3CE-9D3A-47E4-BF3B-B8BF4ADC6406}" type="presOf" srcId="{D8AA89F2-5166-42CB-B2A9-B9275054D22D}" destId="{131D7267-8734-489E-AE7A-6EA381C7B6BF}" srcOrd="0" destOrd="0" presId="urn:microsoft.com/office/officeart/2005/8/layout/orgChart1"/>
    <dgm:cxn modelId="{AD43E6CF-7A9A-4961-96B7-FDC85CE5DECB}" type="presOf" srcId="{677867AE-D383-4741-A19C-212DA7B39248}" destId="{1AE042DB-F9DB-41D6-B36B-767F795400BE}" srcOrd="1" destOrd="0" presId="urn:microsoft.com/office/officeart/2005/8/layout/orgChart1"/>
    <dgm:cxn modelId="{1B7A36D4-25A8-432D-9A82-7D9E915DE986}" type="presOf" srcId="{01AE5A5B-0D44-433F-87A6-F47C6D9356EB}" destId="{678CADA8-F279-4F03-AADC-DBD724617366}" srcOrd="0" destOrd="0" presId="urn:microsoft.com/office/officeart/2005/8/layout/orgChart1"/>
    <dgm:cxn modelId="{0F7175DC-2800-4BCF-AF8C-BDCCD2484E86}" type="presOf" srcId="{6D1A7261-0B76-4A17-ABE6-F942745F2E5E}" destId="{68BDB52E-2C6D-44F1-9235-5DAD31B79197}" srcOrd="0" destOrd="0" presId="urn:microsoft.com/office/officeart/2005/8/layout/orgChart1"/>
    <dgm:cxn modelId="{DC6C29E2-CB45-4A25-A817-0402689C31A5}" srcId="{2EA33616-6C58-403A-899C-3B7D55F71B27}" destId="{0518F379-9B76-4D24-9528-ABF29A5CC0F7}" srcOrd="0" destOrd="0" parTransId="{DE416E60-CF12-4738-8056-F98A479FE49F}" sibTransId="{BE12FF9A-AA6D-4E26-8169-D66AD7FF6FB4}"/>
    <dgm:cxn modelId="{9E74F1E4-3077-47B0-B124-1AA592B8BD25}" type="presOf" srcId="{0712297D-ABAA-433E-B728-5D4C45502FF6}" destId="{6E588913-94C2-4962-81B3-B8FB490B7075}" srcOrd="1" destOrd="0" presId="urn:microsoft.com/office/officeart/2005/8/layout/orgChart1"/>
    <dgm:cxn modelId="{938004EA-BD84-4B47-A3FD-93D44C4B1BB4}" type="presOf" srcId="{BA884887-DAB9-40EF-B210-013F8580F0AC}" destId="{CD28EE2E-A8D3-49C1-9D0D-2FB5B18FD06C}" srcOrd="0" destOrd="0" presId="urn:microsoft.com/office/officeart/2005/8/layout/orgChart1"/>
    <dgm:cxn modelId="{B9FFBCEB-6474-4AA7-AAB6-33D07F9C67E1}" type="presOf" srcId="{8BE15F60-AC23-42C2-B1B2-C05367E5646B}" destId="{A6C9D3D6-9DCC-442E-B9AB-B5EA30D6E5EB}" srcOrd="0" destOrd="0" presId="urn:microsoft.com/office/officeart/2005/8/layout/orgChart1"/>
    <dgm:cxn modelId="{64D22EEC-9091-4B1A-9D5E-4216C39BDEBD}" srcId="{A23E3DD3-84C7-4F1A-A7EB-38BFC37D2455}" destId="{387A18B9-C7FD-4D3D-8661-AA1540911CA6}" srcOrd="0" destOrd="0" parTransId="{582A2D63-3B2B-47AD-8AFC-7938F6C5D036}" sibTransId="{F8E21599-760F-4403-A2B4-3D9497DF51E6}"/>
    <dgm:cxn modelId="{9309A3EF-E62A-4305-B173-E0FA1B51C3CB}" type="presOf" srcId="{2EA33616-6C58-403A-899C-3B7D55F71B27}" destId="{6EC8FE8C-3EAF-4DCB-B78C-936D0F26F435}" srcOrd="0" destOrd="0" presId="urn:microsoft.com/office/officeart/2005/8/layout/orgChart1"/>
    <dgm:cxn modelId="{ACEEEDF5-E08A-4A38-9B2C-839C8840F1EA}" type="presOf" srcId="{6EA1F4CD-0708-4339-A47D-25F76AEDB4DB}" destId="{BE809DCD-C791-4D06-B74E-636465068ABF}" srcOrd="0" destOrd="0" presId="urn:microsoft.com/office/officeart/2005/8/layout/orgChart1"/>
    <dgm:cxn modelId="{0BC939F6-8D4C-4E62-A0AC-6B75B8A49F6F}" srcId="{A23E3DD3-84C7-4F1A-A7EB-38BFC37D2455}" destId="{D8AA89F2-5166-42CB-B2A9-B9275054D22D}" srcOrd="2" destOrd="0" parTransId="{8F7D87D0-7769-4CD6-88C1-EBF10344811D}" sibTransId="{7DFE1231-867D-4843-B6E8-9F0BFB49B364}"/>
    <dgm:cxn modelId="{ACB4F6F6-A83A-4287-A39E-5C4F221B475E}" type="presOf" srcId="{9140CA78-2626-482C-AE40-33C56DBF4DCE}" destId="{5F163210-94D4-4561-88FC-0769FB890361}" srcOrd="0" destOrd="0" presId="urn:microsoft.com/office/officeart/2005/8/layout/orgChart1"/>
    <dgm:cxn modelId="{839DDAE4-9B5F-41D8-A5F8-8ED580513B86}" type="presParOf" srcId="{BE809DCD-C791-4D06-B74E-636465068ABF}" destId="{CBC44882-21AA-4C17-849C-D9C786CEEDB2}" srcOrd="0" destOrd="0" presId="urn:microsoft.com/office/officeart/2005/8/layout/orgChart1"/>
    <dgm:cxn modelId="{1F605859-5ED8-477A-9BC6-188C55A8AA97}" type="presParOf" srcId="{CBC44882-21AA-4C17-849C-D9C786CEEDB2}" destId="{D34B3118-2238-4881-A51D-D88F2B6A435D}" srcOrd="0" destOrd="0" presId="urn:microsoft.com/office/officeart/2005/8/layout/orgChart1"/>
    <dgm:cxn modelId="{E046014F-22A5-4046-B6A0-601FF00E5C05}" type="presParOf" srcId="{D34B3118-2238-4881-A51D-D88F2B6A435D}" destId="{6EC8FE8C-3EAF-4DCB-B78C-936D0F26F435}" srcOrd="0" destOrd="0" presId="urn:microsoft.com/office/officeart/2005/8/layout/orgChart1"/>
    <dgm:cxn modelId="{256A52F8-9DD3-47A3-9DFD-2D4043E73516}" type="presParOf" srcId="{D34B3118-2238-4881-A51D-D88F2B6A435D}" destId="{EFD0803D-D0E7-4BD0-BD15-D56AA3DD3146}" srcOrd="1" destOrd="0" presId="urn:microsoft.com/office/officeart/2005/8/layout/orgChart1"/>
    <dgm:cxn modelId="{904B5239-E006-4EB1-B937-E28D093D9AAA}" type="presParOf" srcId="{CBC44882-21AA-4C17-849C-D9C786CEEDB2}" destId="{76D3F05A-4157-40B3-A88D-439316AD0519}" srcOrd="1" destOrd="0" presId="urn:microsoft.com/office/officeart/2005/8/layout/orgChart1"/>
    <dgm:cxn modelId="{2F3347C3-4BA0-4772-9154-34D4D84297F8}" type="presParOf" srcId="{76D3F05A-4157-40B3-A88D-439316AD0519}" destId="{9B5EC859-7248-4FBE-AAC0-34E59A4B5E3A}" srcOrd="0" destOrd="0" presId="urn:microsoft.com/office/officeart/2005/8/layout/orgChart1"/>
    <dgm:cxn modelId="{FCFF062C-7C38-4D22-AB6B-1EAFA1A0FB34}" type="presParOf" srcId="{76D3F05A-4157-40B3-A88D-439316AD0519}" destId="{DABCF168-8197-4DA5-94C4-057CBDCE17AB}" srcOrd="1" destOrd="0" presId="urn:microsoft.com/office/officeart/2005/8/layout/orgChart1"/>
    <dgm:cxn modelId="{95EDA431-83D9-4E23-BB92-8CD124C4829C}" type="presParOf" srcId="{DABCF168-8197-4DA5-94C4-057CBDCE17AB}" destId="{C69B29FC-971D-497C-B303-CC11DC38A35E}" srcOrd="0" destOrd="0" presId="urn:microsoft.com/office/officeart/2005/8/layout/orgChart1"/>
    <dgm:cxn modelId="{A9705104-38FF-4229-935A-34F1C288551F}" type="presParOf" srcId="{C69B29FC-971D-497C-B303-CC11DC38A35E}" destId="{EB12E4D8-E7F1-4C62-B520-31141AFC5A55}" srcOrd="0" destOrd="0" presId="urn:microsoft.com/office/officeart/2005/8/layout/orgChart1"/>
    <dgm:cxn modelId="{F968F6E5-9EAB-4747-B3A2-31CACFB72E6D}" type="presParOf" srcId="{C69B29FC-971D-497C-B303-CC11DC38A35E}" destId="{F49C7E02-ADF7-47A9-B251-A05DCA6DCBF0}" srcOrd="1" destOrd="0" presId="urn:microsoft.com/office/officeart/2005/8/layout/orgChart1"/>
    <dgm:cxn modelId="{5DC03168-64D9-4309-BFFB-E370C7A25A24}" type="presParOf" srcId="{DABCF168-8197-4DA5-94C4-057CBDCE17AB}" destId="{7292F90E-15B3-447A-9832-737E5FD6DA66}" srcOrd="1" destOrd="0" presId="urn:microsoft.com/office/officeart/2005/8/layout/orgChart1"/>
    <dgm:cxn modelId="{275E9674-0AB5-45FA-B673-27A2C18B935E}" type="presParOf" srcId="{DABCF168-8197-4DA5-94C4-057CBDCE17AB}" destId="{0FF6E8A5-63F3-4681-8C4F-99EACC836F0B}" srcOrd="2" destOrd="0" presId="urn:microsoft.com/office/officeart/2005/8/layout/orgChart1"/>
    <dgm:cxn modelId="{5D217A90-745A-41B5-B12C-987308F66A88}" type="presParOf" srcId="{76D3F05A-4157-40B3-A88D-439316AD0519}" destId="{A6C9D3D6-9DCC-442E-B9AB-B5EA30D6E5EB}" srcOrd="2" destOrd="0" presId="urn:microsoft.com/office/officeart/2005/8/layout/orgChart1"/>
    <dgm:cxn modelId="{3BDDDAF4-9EBA-472F-8FA3-EE1FCA582B77}" type="presParOf" srcId="{76D3F05A-4157-40B3-A88D-439316AD0519}" destId="{33966EC2-6616-4A60-B935-C7D05ED6891D}" srcOrd="3" destOrd="0" presId="urn:microsoft.com/office/officeart/2005/8/layout/orgChart1"/>
    <dgm:cxn modelId="{D6DE34D9-F08E-4B8E-8EAF-9D8CF28CAAE4}" type="presParOf" srcId="{33966EC2-6616-4A60-B935-C7D05ED6891D}" destId="{ED400900-9E06-4805-AE88-90A4A95E42FD}" srcOrd="0" destOrd="0" presId="urn:microsoft.com/office/officeart/2005/8/layout/orgChart1"/>
    <dgm:cxn modelId="{7D62265E-F3B6-42CA-8378-9CAF09FD9E4D}" type="presParOf" srcId="{ED400900-9E06-4805-AE88-90A4A95E42FD}" destId="{5AFBDEEA-44F9-4D0A-B695-80C0193C9A5A}" srcOrd="0" destOrd="0" presId="urn:microsoft.com/office/officeart/2005/8/layout/orgChart1"/>
    <dgm:cxn modelId="{6F5BF70E-2515-449F-8ECA-06F3FE387A5D}" type="presParOf" srcId="{ED400900-9E06-4805-AE88-90A4A95E42FD}" destId="{1AE042DB-F9DB-41D6-B36B-767F795400BE}" srcOrd="1" destOrd="0" presId="urn:microsoft.com/office/officeart/2005/8/layout/orgChart1"/>
    <dgm:cxn modelId="{44B8DCD0-9C82-485A-B55C-528679B26EAE}" type="presParOf" srcId="{33966EC2-6616-4A60-B935-C7D05ED6891D}" destId="{CF14CA37-86BD-4AF1-9A80-425AA349A95D}" srcOrd="1" destOrd="0" presId="urn:microsoft.com/office/officeart/2005/8/layout/orgChart1"/>
    <dgm:cxn modelId="{C9570A0F-9040-4385-AEC8-7BCE18237D7D}" type="presParOf" srcId="{33966EC2-6616-4A60-B935-C7D05ED6891D}" destId="{37F9B0D2-46BD-49E0-B1C8-B282C2956D87}" srcOrd="2" destOrd="0" presId="urn:microsoft.com/office/officeart/2005/8/layout/orgChart1"/>
    <dgm:cxn modelId="{3B0BE8EC-509C-4DE4-8F61-C0D884D6C2CC}" type="presParOf" srcId="{76D3F05A-4157-40B3-A88D-439316AD0519}" destId="{0A7BCCD4-E970-4163-91E4-D62BA1F7944A}" srcOrd="4" destOrd="0" presId="urn:microsoft.com/office/officeart/2005/8/layout/orgChart1"/>
    <dgm:cxn modelId="{9D3DF177-1557-4416-8104-3BC4CAD609BC}" type="presParOf" srcId="{76D3F05A-4157-40B3-A88D-439316AD0519}" destId="{AD2E9C58-97D4-463A-80EF-07ED2F6C12E8}" srcOrd="5" destOrd="0" presId="urn:microsoft.com/office/officeart/2005/8/layout/orgChart1"/>
    <dgm:cxn modelId="{67037D13-78AC-43C4-8030-F02745234ED5}" type="presParOf" srcId="{AD2E9C58-97D4-463A-80EF-07ED2F6C12E8}" destId="{0A0CE224-F606-4925-9752-F4CDD1927D71}" srcOrd="0" destOrd="0" presId="urn:microsoft.com/office/officeart/2005/8/layout/orgChart1"/>
    <dgm:cxn modelId="{D263FAD1-1B4F-4B2B-96DD-04BC2B6ED563}" type="presParOf" srcId="{0A0CE224-F606-4925-9752-F4CDD1927D71}" destId="{599EC8A7-784D-4CF4-956B-8E5FE28C952D}" srcOrd="0" destOrd="0" presId="urn:microsoft.com/office/officeart/2005/8/layout/orgChart1"/>
    <dgm:cxn modelId="{4D7A76BD-5CC2-4971-8928-3603959E5FF6}" type="presParOf" srcId="{0A0CE224-F606-4925-9752-F4CDD1927D71}" destId="{820C948E-3D8A-4299-AEF3-1A60BF41C990}" srcOrd="1" destOrd="0" presId="urn:microsoft.com/office/officeart/2005/8/layout/orgChart1"/>
    <dgm:cxn modelId="{C52BC481-3BCD-4C82-907F-C561522ED2DE}" type="presParOf" srcId="{AD2E9C58-97D4-463A-80EF-07ED2F6C12E8}" destId="{AB142CCF-10AC-4CAC-82BC-9F78B8181D4E}" srcOrd="1" destOrd="0" presId="urn:microsoft.com/office/officeart/2005/8/layout/orgChart1"/>
    <dgm:cxn modelId="{B30E8039-8C7D-408C-8E9C-4E6C2F694ADD}" type="presParOf" srcId="{AD2E9C58-97D4-463A-80EF-07ED2F6C12E8}" destId="{BA956040-704B-4A5C-88D8-5B487C0B690E}" srcOrd="2" destOrd="0" presId="urn:microsoft.com/office/officeart/2005/8/layout/orgChart1"/>
    <dgm:cxn modelId="{DCEDFBC6-8BF0-46A2-8A49-03AB7F0858B8}" type="presParOf" srcId="{76D3F05A-4157-40B3-A88D-439316AD0519}" destId="{4CBFE0D8-3F1F-43EA-B140-6CA244E4CD57}" srcOrd="6" destOrd="0" presId="urn:microsoft.com/office/officeart/2005/8/layout/orgChart1"/>
    <dgm:cxn modelId="{59C97A10-FA92-42C9-B569-11836002E117}" type="presParOf" srcId="{76D3F05A-4157-40B3-A88D-439316AD0519}" destId="{35082C41-A70D-44A3-BA44-07AE28FCA15F}" srcOrd="7" destOrd="0" presId="urn:microsoft.com/office/officeart/2005/8/layout/orgChart1"/>
    <dgm:cxn modelId="{8218BF12-E8E0-4695-A368-053CB829402C}" type="presParOf" srcId="{35082C41-A70D-44A3-BA44-07AE28FCA15F}" destId="{E7A3E4B1-5597-461F-8027-C43DE91EBEBC}" srcOrd="0" destOrd="0" presId="urn:microsoft.com/office/officeart/2005/8/layout/orgChart1"/>
    <dgm:cxn modelId="{90172518-EFFF-4625-908D-49583A30D75E}" type="presParOf" srcId="{E7A3E4B1-5597-461F-8027-C43DE91EBEBC}" destId="{CD28EE2E-A8D3-49C1-9D0D-2FB5B18FD06C}" srcOrd="0" destOrd="0" presId="urn:microsoft.com/office/officeart/2005/8/layout/orgChart1"/>
    <dgm:cxn modelId="{EC667507-8B5B-4BC1-B24B-062FED71F516}" type="presParOf" srcId="{E7A3E4B1-5597-461F-8027-C43DE91EBEBC}" destId="{5D2457A3-228A-410C-BB8F-3F21E6A1BF73}" srcOrd="1" destOrd="0" presId="urn:microsoft.com/office/officeart/2005/8/layout/orgChart1"/>
    <dgm:cxn modelId="{633FED36-F756-488C-AC6F-0FE2B5D3DF9B}" type="presParOf" srcId="{35082C41-A70D-44A3-BA44-07AE28FCA15F}" destId="{6FF2B284-1FE2-4F97-8342-B81C07D39CF6}" srcOrd="1" destOrd="0" presId="urn:microsoft.com/office/officeart/2005/8/layout/orgChart1"/>
    <dgm:cxn modelId="{2D2B02ED-7824-49BC-AEB7-F4EE07F9368E}" type="presParOf" srcId="{35082C41-A70D-44A3-BA44-07AE28FCA15F}" destId="{ACBA8EB0-066B-43CB-B2D3-CED3139FB488}" srcOrd="2" destOrd="0" presId="urn:microsoft.com/office/officeart/2005/8/layout/orgChart1"/>
    <dgm:cxn modelId="{831BECC0-37F9-4898-B43D-1844E1D00551}" type="presParOf" srcId="{76D3F05A-4157-40B3-A88D-439316AD0519}" destId="{98C2F332-944C-4E18-B2F6-477E48AACA8A}" srcOrd="8" destOrd="0" presId="urn:microsoft.com/office/officeart/2005/8/layout/orgChart1"/>
    <dgm:cxn modelId="{77CE51D1-78FD-4F6D-858C-BD5B0DF5ABD4}" type="presParOf" srcId="{76D3F05A-4157-40B3-A88D-439316AD0519}" destId="{1E264C80-A66B-4712-93FE-7B56CCA56991}" srcOrd="9" destOrd="0" presId="urn:microsoft.com/office/officeart/2005/8/layout/orgChart1"/>
    <dgm:cxn modelId="{3F4C447F-46B9-4ACD-94A6-E3CF68AEA0A4}" type="presParOf" srcId="{1E264C80-A66B-4712-93FE-7B56CCA56991}" destId="{F9670B42-9B5D-489A-B619-F4C093577FA6}" srcOrd="0" destOrd="0" presId="urn:microsoft.com/office/officeart/2005/8/layout/orgChart1"/>
    <dgm:cxn modelId="{CCFF278A-3276-45FE-93F1-BB921FE3F199}" type="presParOf" srcId="{F9670B42-9B5D-489A-B619-F4C093577FA6}" destId="{656D84FE-6DC9-4D63-AC76-2776179517B6}" srcOrd="0" destOrd="0" presId="urn:microsoft.com/office/officeart/2005/8/layout/orgChart1"/>
    <dgm:cxn modelId="{7F69870A-B2ED-4AD7-B99D-C2B6CBA733E3}" type="presParOf" srcId="{F9670B42-9B5D-489A-B619-F4C093577FA6}" destId="{BB2208F1-49D2-4C2F-ABFD-B1FDB3878691}" srcOrd="1" destOrd="0" presId="urn:microsoft.com/office/officeart/2005/8/layout/orgChart1"/>
    <dgm:cxn modelId="{D3B42A51-8606-4C79-9524-C91B7CAD5C0E}" type="presParOf" srcId="{1E264C80-A66B-4712-93FE-7B56CCA56991}" destId="{62DCF4A7-AA59-44E6-BCAE-7803230413D9}" srcOrd="1" destOrd="0" presId="urn:microsoft.com/office/officeart/2005/8/layout/orgChart1"/>
    <dgm:cxn modelId="{A8BE1C9A-F315-4761-89C8-8E24EADE0AC6}" type="presParOf" srcId="{62DCF4A7-AA59-44E6-BCAE-7803230413D9}" destId="{6005E63A-0C35-4E2C-9D7B-78954A0A554E}" srcOrd="0" destOrd="0" presId="urn:microsoft.com/office/officeart/2005/8/layout/orgChart1"/>
    <dgm:cxn modelId="{E669113E-304F-4935-8077-B08396A3CBDA}" type="presParOf" srcId="{62DCF4A7-AA59-44E6-BCAE-7803230413D9}" destId="{878B5A93-CEE2-47ED-A7AA-40C3336D9347}" srcOrd="1" destOrd="0" presId="urn:microsoft.com/office/officeart/2005/8/layout/orgChart1"/>
    <dgm:cxn modelId="{332EB93A-2A73-489B-AC5A-1D7CD0C434B1}" type="presParOf" srcId="{878B5A93-CEE2-47ED-A7AA-40C3336D9347}" destId="{89621DBE-20CE-4076-ADFC-AC20DA9E9A9E}" srcOrd="0" destOrd="0" presId="urn:microsoft.com/office/officeart/2005/8/layout/orgChart1"/>
    <dgm:cxn modelId="{7DAF09BD-E163-433F-AFAB-3B01F9435050}" type="presParOf" srcId="{89621DBE-20CE-4076-ADFC-AC20DA9E9A9E}" destId="{F1D450C0-CBF5-45CB-A8BF-A1E797F6C962}" srcOrd="0" destOrd="0" presId="urn:microsoft.com/office/officeart/2005/8/layout/orgChart1"/>
    <dgm:cxn modelId="{E22A0084-A023-4098-A029-2B80222C354F}" type="presParOf" srcId="{89621DBE-20CE-4076-ADFC-AC20DA9E9A9E}" destId="{F009FEB4-A435-4C0C-AB34-5C83B0F777D2}" srcOrd="1" destOrd="0" presId="urn:microsoft.com/office/officeart/2005/8/layout/orgChart1"/>
    <dgm:cxn modelId="{3C1ADED3-019F-480B-B2E1-E04CFE8BCF98}" type="presParOf" srcId="{878B5A93-CEE2-47ED-A7AA-40C3336D9347}" destId="{56397974-A1C6-4E77-A855-3162C080CAD8}" srcOrd="1" destOrd="0" presId="urn:microsoft.com/office/officeart/2005/8/layout/orgChart1"/>
    <dgm:cxn modelId="{AA8ABFA3-9A02-4DD0-B26F-D67FF89FF2A7}" type="presParOf" srcId="{56397974-A1C6-4E77-A855-3162C080CAD8}" destId="{678CADA8-F279-4F03-AADC-DBD724617366}" srcOrd="0" destOrd="0" presId="urn:microsoft.com/office/officeart/2005/8/layout/orgChart1"/>
    <dgm:cxn modelId="{5474983C-474A-493C-98F5-8DC9D917E57B}" type="presParOf" srcId="{56397974-A1C6-4E77-A855-3162C080CAD8}" destId="{EBBACDBB-EA98-42AE-8A67-E6364F9E505C}" srcOrd="1" destOrd="0" presId="urn:microsoft.com/office/officeart/2005/8/layout/orgChart1"/>
    <dgm:cxn modelId="{253505BD-3237-4420-B46A-8124F7444784}" type="presParOf" srcId="{EBBACDBB-EA98-42AE-8A67-E6364F9E505C}" destId="{3D648835-97DE-4B14-9C4E-1338AB1F512B}" srcOrd="0" destOrd="0" presId="urn:microsoft.com/office/officeart/2005/8/layout/orgChart1"/>
    <dgm:cxn modelId="{5DFFB11A-7692-4A01-BCAB-8A928DC68715}" type="presParOf" srcId="{3D648835-97DE-4B14-9C4E-1338AB1F512B}" destId="{49825CB2-6917-45CA-BC7F-61343BD2E2E2}" srcOrd="0" destOrd="0" presId="urn:microsoft.com/office/officeart/2005/8/layout/orgChart1"/>
    <dgm:cxn modelId="{D077C0F8-0ACE-4589-9BE2-A4AF2E9EE2E8}" type="presParOf" srcId="{3D648835-97DE-4B14-9C4E-1338AB1F512B}" destId="{C04ACE8B-B603-4636-8250-1D1322F6A4E2}" srcOrd="1" destOrd="0" presId="urn:microsoft.com/office/officeart/2005/8/layout/orgChart1"/>
    <dgm:cxn modelId="{D2D4F532-E62B-4E35-B98E-241A0CCCE9E4}" type="presParOf" srcId="{EBBACDBB-EA98-42AE-8A67-E6364F9E505C}" destId="{38DE1FA0-6DBA-48E6-B544-90B41D030ED0}" srcOrd="1" destOrd="0" presId="urn:microsoft.com/office/officeart/2005/8/layout/orgChart1"/>
    <dgm:cxn modelId="{B10E8F2C-9732-47AA-AE2D-E897752BAFAB}" type="presParOf" srcId="{EBBACDBB-EA98-42AE-8A67-E6364F9E505C}" destId="{E14E33BE-DBE6-4B3B-9A7F-7C32BBF2ADEA}" srcOrd="2" destOrd="0" presId="urn:microsoft.com/office/officeart/2005/8/layout/orgChart1"/>
    <dgm:cxn modelId="{C065ED73-9C16-419A-903B-E919CA4623B7}" type="presParOf" srcId="{56397974-A1C6-4E77-A855-3162C080CAD8}" destId="{DA589CF9-571D-4E51-9D1C-F3904589F820}" srcOrd="2" destOrd="0" presId="urn:microsoft.com/office/officeart/2005/8/layout/orgChart1"/>
    <dgm:cxn modelId="{A84B390E-366E-4EC3-A774-291C44BBC7A0}" type="presParOf" srcId="{56397974-A1C6-4E77-A855-3162C080CAD8}" destId="{C804EAB1-F320-4EEA-8CE2-2F4ABF0C3C5C}" srcOrd="3" destOrd="0" presId="urn:microsoft.com/office/officeart/2005/8/layout/orgChart1"/>
    <dgm:cxn modelId="{62EA9B82-A5F8-417F-BBD8-393D6C1CB00B}" type="presParOf" srcId="{C804EAB1-F320-4EEA-8CE2-2F4ABF0C3C5C}" destId="{E5D6328B-D899-471C-AF57-8C879531FA3C}" srcOrd="0" destOrd="0" presId="urn:microsoft.com/office/officeart/2005/8/layout/orgChart1"/>
    <dgm:cxn modelId="{77C39C24-A4A9-47A6-86FC-EE8ECB02CD94}" type="presParOf" srcId="{E5D6328B-D899-471C-AF57-8C879531FA3C}" destId="{66F345FD-7954-48F2-B7E8-FB647E786E33}" srcOrd="0" destOrd="0" presId="urn:microsoft.com/office/officeart/2005/8/layout/orgChart1"/>
    <dgm:cxn modelId="{711C2A8D-89AF-4870-A254-00E290622744}" type="presParOf" srcId="{E5D6328B-D899-471C-AF57-8C879531FA3C}" destId="{3FAE4371-6447-4DBF-BFE8-76DC61ED04F9}" srcOrd="1" destOrd="0" presId="urn:microsoft.com/office/officeart/2005/8/layout/orgChart1"/>
    <dgm:cxn modelId="{64DD5148-8399-41FC-B948-B91336636410}" type="presParOf" srcId="{C804EAB1-F320-4EEA-8CE2-2F4ABF0C3C5C}" destId="{7E43C9B3-8A22-473A-B1A9-838C99680B05}" srcOrd="1" destOrd="0" presId="urn:microsoft.com/office/officeart/2005/8/layout/orgChart1"/>
    <dgm:cxn modelId="{D92EA3B5-259E-448F-93E2-F6080103FCF6}" type="presParOf" srcId="{C804EAB1-F320-4EEA-8CE2-2F4ABF0C3C5C}" destId="{DE978AB5-29B8-489B-9C1A-365E679910B7}" srcOrd="2" destOrd="0" presId="urn:microsoft.com/office/officeart/2005/8/layout/orgChart1"/>
    <dgm:cxn modelId="{AC55A156-12A2-4404-86A3-9F3CD8740778}" type="presParOf" srcId="{878B5A93-CEE2-47ED-A7AA-40C3336D9347}" destId="{9E44A48A-7262-4CE5-A243-D744BDB099DD}" srcOrd="2" destOrd="0" presId="urn:microsoft.com/office/officeart/2005/8/layout/orgChart1"/>
    <dgm:cxn modelId="{C919E79F-EA22-49BF-A047-69A2D41BF29B}" type="presParOf" srcId="{62DCF4A7-AA59-44E6-BCAE-7803230413D9}" destId="{4C1F8E51-FCE1-4F18-8B5A-D5AEC657224E}" srcOrd="2" destOrd="0" presId="urn:microsoft.com/office/officeart/2005/8/layout/orgChart1"/>
    <dgm:cxn modelId="{C632504C-17F5-4121-A6D9-EB0A664DAC81}" type="presParOf" srcId="{62DCF4A7-AA59-44E6-BCAE-7803230413D9}" destId="{BC7F948A-283D-4070-96AB-85A533CF23B6}" srcOrd="3" destOrd="0" presId="urn:microsoft.com/office/officeart/2005/8/layout/orgChart1"/>
    <dgm:cxn modelId="{A772C8AA-CC12-4001-87C5-D94BDC9E4E00}" type="presParOf" srcId="{BC7F948A-283D-4070-96AB-85A533CF23B6}" destId="{AD8D9F41-200C-422B-866D-52EA3A9A55C0}" srcOrd="0" destOrd="0" presId="urn:microsoft.com/office/officeart/2005/8/layout/orgChart1"/>
    <dgm:cxn modelId="{47617C1D-DA76-411B-9B6D-298E2A600219}" type="presParOf" srcId="{AD8D9F41-200C-422B-866D-52EA3A9A55C0}" destId="{072D22E7-5A35-4BFA-BFFE-B370DD83888A}" srcOrd="0" destOrd="0" presId="urn:microsoft.com/office/officeart/2005/8/layout/orgChart1"/>
    <dgm:cxn modelId="{A34E3018-FE13-4315-90AF-324EF9E4172D}" type="presParOf" srcId="{AD8D9F41-200C-422B-866D-52EA3A9A55C0}" destId="{553CDCA1-5BF2-48FA-BB4B-86F7C559001A}" srcOrd="1" destOrd="0" presId="urn:microsoft.com/office/officeart/2005/8/layout/orgChart1"/>
    <dgm:cxn modelId="{A2E21373-994D-40E0-9DB1-BA493DA72012}" type="presParOf" srcId="{BC7F948A-283D-4070-96AB-85A533CF23B6}" destId="{72C48B62-DA90-476B-AE90-3F4810DBDC7D}" srcOrd="1" destOrd="0" presId="urn:microsoft.com/office/officeart/2005/8/layout/orgChart1"/>
    <dgm:cxn modelId="{4C6AE79F-234C-482D-9F8F-23DAE4789E55}" type="presParOf" srcId="{72C48B62-DA90-476B-AE90-3F4810DBDC7D}" destId="{68BDB52E-2C6D-44F1-9235-5DAD31B79197}" srcOrd="0" destOrd="0" presId="urn:microsoft.com/office/officeart/2005/8/layout/orgChart1"/>
    <dgm:cxn modelId="{E17BFA77-5D97-4AD2-9F6E-C18D4591F891}" type="presParOf" srcId="{72C48B62-DA90-476B-AE90-3F4810DBDC7D}" destId="{3F817F73-CE68-403D-B645-79F1E7FDD70C}" srcOrd="1" destOrd="0" presId="urn:microsoft.com/office/officeart/2005/8/layout/orgChart1"/>
    <dgm:cxn modelId="{FD216669-0B93-4AF5-BE70-802C993D73CE}" type="presParOf" srcId="{3F817F73-CE68-403D-B645-79F1E7FDD70C}" destId="{DE46714B-2B00-4D78-9481-A5D94050D451}" srcOrd="0" destOrd="0" presId="urn:microsoft.com/office/officeart/2005/8/layout/orgChart1"/>
    <dgm:cxn modelId="{1BBF4B65-EFFD-401B-B527-CD7D271DB653}" type="presParOf" srcId="{DE46714B-2B00-4D78-9481-A5D94050D451}" destId="{1C1B001B-17BC-4DB8-8A38-3B9025E52DDD}" srcOrd="0" destOrd="0" presId="urn:microsoft.com/office/officeart/2005/8/layout/orgChart1"/>
    <dgm:cxn modelId="{B357A32E-B4B4-4D38-BB6B-FBF71257724F}" type="presParOf" srcId="{DE46714B-2B00-4D78-9481-A5D94050D451}" destId="{6E588913-94C2-4962-81B3-B8FB490B7075}" srcOrd="1" destOrd="0" presId="urn:microsoft.com/office/officeart/2005/8/layout/orgChart1"/>
    <dgm:cxn modelId="{31C0B5B5-3A06-47D2-8BA6-5B23B160F488}" type="presParOf" srcId="{3F817F73-CE68-403D-B645-79F1E7FDD70C}" destId="{03C2B9C7-EDB0-4633-B90F-11B57F2834D8}" srcOrd="1" destOrd="0" presId="urn:microsoft.com/office/officeart/2005/8/layout/orgChart1"/>
    <dgm:cxn modelId="{EACEB3A7-0CC1-4C0B-AAFB-DA970E46E4FB}" type="presParOf" srcId="{3F817F73-CE68-403D-B645-79F1E7FDD70C}" destId="{8ACE9B70-1407-426A-AEBB-6939E00F9EDA}" srcOrd="2" destOrd="0" presId="urn:microsoft.com/office/officeart/2005/8/layout/orgChart1"/>
    <dgm:cxn modelId="{13C6BA4E-5698-466F-BF6B-CFD8A6E59944}" type="presParOf" srcId="{72C48B62-DA90-476B-AE90-3F4810DBDC7D}" destId="{ED2FBB89-713D-4B87-B679-76C8B51BBFDE}" srcOrd="2" destOrd="0" presId="urn:microsoft.com/office/officeart/2005/8/layout/orgChart1"/>
    <dgm:cxn modelId="{D33E9214-D0D6-4ED5-AD6A-5D6F8B057990}" type="presParOf" srcId="{72C48B62-DA90-476B-AE90-3F4810DBDC7D}" destId="{7990E774-2941-496A-8F69-1DFABFBED625}" srcOrd="3" destOrd="0" presId="urn:microsoft.com/office/officeart/2005/8/layout/orgChart1"/>
    <dgm:cxn modelId="{761D4033-9200-4FED-A5E2-55B94DA1C1BF}" type="presParOf" srcId="{7990E774-2941-496A-8F69-1DFABFBED625}" destId="{1F10FD00-AC5D-45A9-8192-B843ADC87D31}" srcOrd="0" destOrd="0" presId="urn:microsoft.com/office/officeart/2005/8/layout/orgChart1"/>
    <dgm:cxn modelId="{2FBC7C06-B8EC-4608-A97F-C96A630833D8}" type="presParOf" srcId="{1F10FD00-AC5D-45A9-8192-B843ADC87D31}" destId="{0A7053F9-D8AA-44FA-9C7A-54D0A51414E3}" srcOrd="0" destOrd="0" presId="urn:microsoft.com/office/officeart/2005/8/layout/orgChart1"/>
    <dgm:cxn modelId="{EC0C105D-88C6-4296-B827-6C2A65A0D082}" type="presParOf" srcId="{1F10FD00-AC5D-45A9-8192-B843ADC87D31}" destId="{17413A86-9BBA-4495-8D1F-C702FF3027B6}" srcOrd="1" destOrd="0" presId="urn:microsoft.com/office/officeart/2005/8/layout/orgChart1"/>
    <dgm:cxn modelId="{7F3747D9-CB44-4248-BED4-23AFAC20F5DA}" type="presParOf" srcId="{7990E774-2941-496A-8F69-1DFABFBED625}" destId="{E2259714-6ADC-4C70-9713-AD28A7E71471}" srcOrd="1" destOrd="0" presId="urn:microsoft.com/office/officeart/2005/8/layout/orgChart1"/>
    <dgm:cxn modelId="{E89668DC-8AD2-4DCA-9EDA-60D9C11EFFF5}" type="presParOf" srcId="{7990E774-2941-496A-8F69-1DFABFBED625}" destId="{BC316429-FBD6-48C8-87E8-70E2ACF82104}" srcOrd="2" destOrd="0" presId="urn:microsoft.com/office/officeart/2005/8/layout/orgChart1"/>
    <dgm:cxn modelId="{07FA5390-8C68-42B6-AF6A-6D4E16DF02BD}" type="presParOf" srcId="{BC7F948A-283D-4070-96AB-85A533CF23B6}" destId="{39EB7700-6D28-4D74-885F-F57D06085B90}" srcOrd="2" destOrd="0" presId="urn:microsoft.com/office/officeart/2005/8/layout/orgChart1"/>
    <dgm:cxn modelId="{559D8DAE-61FD-4EB6-B982-FA65E945EA9B}" type="presParOf" srcId="{62DCF4A7-AA59-44E6-BCAE-7803230413D9}" destId="{21A99F6B-393D-4CC8-A6F2-5B00880D2BC1}" srcOrd="4" destOrd="0" presId="urn:microsoft.com/office/officeart/2005/8/layout/orgChart1"/>
    <dgm:cxn modelId="{43DA6CED-310F-4634-BB88-8787C94FB5DF}" type="presParOf" srcId="{62DCF4A7-AA59-44E6-BCAE-7803230413D9}" destId="{110CDB63-CE42-44B5-95F8-D0819328CD52}" srcOrd="5" destOrd="0" presId="urn:microsoft.com/office/officeart/2005/8/layout/orgChart1"/>
    <dgm:cxn modelId="{5C8DD939-74D0-40F6-BDE0-37119F6B3FEC}" type="presParOf" srcId="{110CDB63-CE42-44B5-95F8-D0819328CD52}" destId="{3EE3DA25-16DC-48E6-BF65-D69B1C3E1C11}" srcOrd="0" destOrd="0" presId="urn:microsoft.com/office/officeart/2005/8/layout/orgChart1"/>
    <dgm:cxn modelId="{42A26BB5-6EAF-4BB0-8475-24A551F14E23}" type="presParOf" srcId="{3EE3DA25-16DC-48E6-BF65-D69B1C3E1C11}" destId="{131D7267-8734-489E-AE7A-6EA381C7B6BF}" srcOrd="0" destOrd="0" presId="urn:microsoft.com/office/officeart/2005/8/layout/orgChart1"/>
    <dgm:cxn modelId="{097B9C48-07FE-458F-97E9-E74A61B53A4D}" type="presParOf" srcId="{3EE3DA25-16DC-48E6-BF65-D69B1C3E1C11}" destId="{AA7C93E5-F432-44D9-B179-FEF14E8E1CE8}" srcOrd="1" destOrd="0" presId="urn:microsoft.com/office/officeart/2005/8/layout/orgChart1"/>
    <dgm:cxn modelId="{F556BCC0-8FB2-4066-B43F-232CB2F3232B}" type="presParOf" srcId="{110CDB63-CE42-44B5-95F8-D0819328CD52}" destId="{6521DFBA-8275-48A0-A1F2-7830DC631769}" srcOrd="1" destOrd="0" presId="urn:microsoft.com/office/officeart/2005/8/layout/orgChart1"/>
    <dgm:cxn modelId="{CC17D465-BD8D-4701-89F1-02DEA4115C4F}" type="presParOf" srcId="{110CDB63-CE42-44B5-95F8-D0819328CD52}" destId="{F1177875-EF90-4182-81E3-2976D8EDCFE5}" srcOrd="2" destOrd="0" presId="urn:microsoft.com/office/officeart/2005/8/layout/orgChart1"/>
    <dgm:cxn modelId="{270458BE-6691-40C0-9632-D00730171A0A}" type="presParOf" srcId="{1E264C80-A66B-4712-93FE-7B56CCA56991}" destId="{5E42FBEB-1499-43B9-AE16-12C50BAD8CBB}" srcOrd="2" destOrd="0" presId="urn:microsoft.com/office/officeart/2005/8/layout/orgChart1"/>
    <dgm:cxn modelId="{82960F49-ABAE-4099-88F3-BC8FB1328289}" type="presParOf" srcId="{CBC44882-21AA-4C17-849C-D9C786CEEDB2}" destId="{EA281039-C4FE-49BC-B3AA-ED7A04EBF118}" srcOrd="2" destOrd="0" presId="urn:microsoft.com/office/officeart/2005/8/layout/orgChart1"/>
    <dgm:cxn modelId="{62BA3F0A-9E8A-47A1-983A-DD995817EBD4}" type="presParOf" srcId="{BE809DCD-C791-4D06-B74E-636465068ABF}" destId="{ACE37028-4058-44B4-B900-6C913D037497}" srcOrd="1" destOrd="0" presId="urn:microsoft.com/office/officeart/2005/8/layout/orgChart1"/>
    <dgm:cxn modelId="{478BD570-5AE9-4376-A855-A75D48B99D8C}" type="presParOf" srcId="{ACE37028-4058-44B4-B900-6C913D037497}" destId="{0477C80F-FD5B-4C99-93A1-188896CD44D0}" srcOrd="0" destOrd="0" presId="urn:microsoft.com/office/officeart/2005/8/layout/orgChart1"/>
    <dgm:cxn modelId="{8773283C-22F9-44AB-B6B7-1F90AD187672}" type="presParOf" srcId="{0477C80F-FD5B-4C99-93A1-188896CD44D0}" destId="{5F163210-94D4-4561-88FC-0769FB890361}" srcOrd="0" destOrd="0" presId="urn:microsoft.com/office/officeart/2005/8/layout/orgChart1"/>
    <dgm:cxn modelId="{79C1B0CB-21FA-4357-AD61-BF38FFC1EEC2}" type="presParOf" srcId="{0477C80F-FD5B-4C99-93A1-188896CD44D0}" destId="{3F4C55D5-BC84-48E7-A3F8-12DACF16FE53}" srcOrd="1" destOrd="0" presId="urn:microsoft.com/office/officeart/2005/8/layout/orgChart1"/>
    <dgm:cxn modelId="{B5DB552C-5A83-4825-B005-E14231D3712C}" type="presParOf" srcId="{ACE37028-4058-44B4-B900-6C913D037497}" destId="{1DF8F240-AC25-4A6D-A1BA-C553B5495EA5}" srcOrd="1" destOrd="0" presId="urn:microsoft.com/office/officeart/2005/8/layout/orgChart1"/>
    <dgm:cxn modelId="{3EC8265C-0B92-45B3-B43C-BA2BD3632230}" type="presParOf" srcId="{ACE37028-4058-44B4-B900-6C913D037497}" destId="{7EAEBD5D-1405-4F4A-9A32-B748DACF4D1A}" srcOrd="2" destOrd="0" presId="urn:microsoft.com/office/officeart/2005/8/layout/orgChart1"/>
    <dgm:cxn modelId="{4CD7A9DB-5622-47BC-99A8-5D8072F496F0}" type="presParOf" srcId="{BE809DCD-C791-4D06-B74E-636465068ABF}" destId="{FF11D0A3-3B5D-4405-8A77-07141070141E}" srcOrd="2" destOrd="0" presId="urn:microsoft.com/office/officeart/2005/8/layout/orgChart1"/>
    <dgm:cxn modelId="{FFA11A48-9714-40F7-B5EA-CC2B9FDF100B}" type="presParOf" srcId="{FF11D0A3-3B5D-4405-8A77-07141070141E}" destId="{1DF06E4F-1E82-4917-9105-B6F5BC231006}" srcOrd="0" destOrd="0" presId="urn:microsoft.com/office/officeart/2005/8/layout/orgChart1"/>
    <dgm:cxn modelId="{BB6A5B30-21C3-4E80-8A7D-ED13B3D011D3}" type="presParOf" srcId="{1DF06E4F-1E82-4917-9105-B6F5BC231006}" destId="{5B1F95B1-7DB8-4FA7-8064-F1002C3D801F}" srcOrd="0" destOrd="0" presId="urn:microsoft.com/office/officeart/2005/8/layout/orgChart1"/>
    <dgm:cxn modelId="{7894C3F0-D08E-4985-B636-AC34CD383805}" type="presParOf" srcId="{1DF06E4F-1E82-4917-9105-B6F5BC231006}" destId="{DC1A911D-6D48-4DC1-BB5B-8CCA5AEB79BF}" srcOrd="1" destOrd="0" presId="urn:microsoft.com/office/officeart/2005/8/layout/orgChart1"/>
    <dgm:cxn modelId="{D6851853-B813-4470-ACDB-A12C5A18F0D0}" type="presParOf" srcId="{FF11D0A3-3B5D-4405-8A77-07141070141E}" destId="{831A6613-60D8-4124-8377-7323A44D3CDC}" srcOrd="1" destOrd="0" presId="urn:microsoft.com/office/officeart/2005/8/layout/orgChart1"/>
    <dgm:cxn modelId="{62E31199-E570-42A8-973D-48584AF362E6}" type="presParOf" srcId="{FF11D0A3-3B5D-4405-8A77-07141070141E}" destId="{324E34AA-80D4-43D1-9A91-A06FDDF1E7A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629334-BDB3-46C1-BF15-951CB73095B2}">
      <dsp:nvSpPr>
        <dsp:cNvPr id="0" name=""/>
        <dsp:cNvSpPr/>
      </dsp:nvSpPr>
      <dsp:spPr>
        <a:xfrm>
          <a:off x="8481172" y="3748802"/>
          <a:ext cx="2484564" cy="287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35"/>
              </a:lnTo>
              <a:lnTo>
                <a:pt x="2484564" y="143735"/>
              </a:lnTo>
              <a:lnTo>
                <a:pt x="2484564" y="2874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F92CE-76E9-44B4-A515-921C5CF6B76E}">
      <dsp:nvSpPr>
        <dsp:cNvPr id="0" name=""/>
        <dsp:cNvSpPr/>
      </dsp:nvSpPr>
      <dsp:spPr>
        <a:xfrm>
          <a:off x="8761798" y="4720725"/>
          <a:ext cx="205335" cy="629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9696"/>
              </a:lnTo>
              <a:lnTo>
                <a:pt x="205335" y="6296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68A341-CBC1-41A4-8D9C-6112105F2680}">
      <dsp:nvSpPr>
        <dsp:cNvPr id="0" name=""/>
        <dsp:cNvSpPr/>
      </dsp:nvSpPr>
      <dsp:spPr>
        <a:xfrm>
          <a:off x="8481172" y="3748802"/>
          <a:ext cx="828188" cy="287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35"/>
              </a:lnTo>
              <a:lnTo>
                <a:pt x="828188" y="143735"/>
              </a:lnTo>
              <a:lnTo>
                <a:pt x="828188" y="2874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8FE2DF-1E56-4055-B31C-3C32566C19CC}">
      <dsp:nvSpPr>
        <dsp:cNvPr id="0" name=""/>
        <dsp:cNvSpPr/>
      </dsp:nvSpPr>
      <dsp:spPr>
        <a:xfrm>
          <a:off x="7105422" y="4720725"/>
          <a:ext cx="205335" cy="629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9696"/>
              </a:lnTo>
              <a:lnTo>
                <a:pt x="205335" y="6296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886D2-65AA-416B-AA3E-2A9B34D1176C}">
      <dsp:nvSpPr>
        <dsp:cNvPr id="0" name=""/>
        <dsp:cNvSpPr/>
      </dsp:nvSpPr>
      <dsp:spPr>
        <a:xfrm>
          <a:off x="7652984" y="3748802"/>
          <a:ext cx="828188" cy="287470"/>
        </a:xfrm>
        <a:custGeom>
          <a:avLst/>
          <a:gdLst/>
          <a:ahLst/>
          <a:cxnLst/>
          <a:rect l="0" t="0" r="0" b="0"/>
          <a:pathLst>
            <a:path>
              <a:moveTo>
                <a:pt x="828188" y="0"/>
              </a:moveTo>
              <a:lnTo>
                <a:pt x="828188" y="143735"/>
              </a:lnTo>
              <a:lnTo>
                <a:pt x="0" y="143735"/>
              </a:lnTo>
              <a:lnTo>
                <a:pt x="0" y="2874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E1D43-399A-45D0-990B-CAE66EBD5DF1}">
      <dsp:nvSpPr>
        <dsp:cNvPr id="0" name=""/>
        <dsp:cNvSpPr/>
      </dsp:nvSpPr>
      <dsp:spPr>
        <a:xfrm>
          <a:off x="5996608" y="3748802"/>
          <a:ext cx="2484564" cy="287470"/>
        </a:xfrm>
        <a:custGeom>
          <a:avLst/>
          <a:gdLst/>
          <a:ahLst/>
          <a:cxnLst/>
          <a:rect l="0" t="0" r="0" b="0"/>
          <a:pathLst>
            <a:path>
              <a:moveTo>
                <a:pt x="2484564" y="0"/>
              </a:moveTo>
              <a:lnTo>
                <a:pt x="2484564" y="143735"/>
              </a:lnTo>
              <a:lnTo>
                <a:pt x="0" y="143735"/>
              </a:lnTo>
              <a:lnTo>
                <a:pt x="0" y="2874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D2A284-6CA2-480F-B0DE-71ED3413D9AC}">
      <dsp:nvSpPr>
        <dsp:cNvPr id="0" name=""/>
        <dsp:cNvSpPr/>
      </dsp:nvSpPr>
      <dsp:spPr>
        <a:xfrm>
          <a:off x="5216359" y="2800527"/>
          <a:ext cx="3264813" cy="263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087"/>
              </a:lnTo>
              <a:lnTo>
                <a:pt x="3264813" y="120087"/>
              </a:lnTo>
              <a:lnTo>
                <a:pt x="3264813" y="263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812BF-EBDD-4CE8-82CB-F64BE2923AC8}">
      <dsp:nvSpPr>
        <dsp:cNvPr id="0" name=""/>
        <dsp:cNvSpPr/>
      </dsp:nvSpPr>
      <dsp:spPr>
        <a:xfrm>
          <a:off x="3450443" y="3748802"/>
          <a:ext cx="205335" cy="629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9696"/>
              </a:lnTo>
              <a:lnTo>
                <a:pt x="205335" y="6296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C2E50-32F1-4CBD-A8E0-AB6203F76637}">
      <dsp:nvSpPr>
        <dsp:cNvPr id="0" name=""/>
        <dsp:cNvSpPr/>
      </dsp:nvSpPr>
      <dsp:spPr>
        <a:xfrm>
          <a:off x="3998005" y="2800527"/>
          <a:ext cx="1218353" cy="263822"/>
        </a:xfrm>
        <a:custGeom>
          <a:avLst/>
          <a:gdLst/>
          <a:ahLst/>
          <a:cxnLst/>
          <a:rect l="0" t="0" r="0" b="0"/>
          <a:pathLst>
            <a:path>
              <a:moveTo>
                <a:pt x="1218353" y="0"/>
              </a:moveTo>
              <a:lnTo>
                <a:pt x="1218353" y="120087"/>
              </a:lnTo>
              <a:lnTo>
                <a:pt x="0" y="120087"/>
              </a:lnTo>
              <a:lnTo>
                <a:pt x="0" y="263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79974-4D24-473F-BC03-418E804CA4D4}">
      <dsp:nvSpPr>
        <dsp:cNvPr id="0" name=""/>
        <dsp:cNvSpPr/>
      </dsp:nvSpPr>
      <dsp:spPr>
        <a:xfrm>
          <a:off x="1794066" y="3748802"/>
          <a:ext cx="205335" cy="971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1690"/>
              </a:lnTo>
              <a:lnTo>
                <a:pt x="205335" y="9716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F5BFF2-3261-45DE-8375-77786153CB7B}">
      <dsp:nvSpPr>
        <dsp:cNvPr id="0" name=""/>
        <dsp:cNvSpPr/>
      </dsp:nvSpPr>
      <dsp:spPr>
        <a:xfrm>
          <a:off x="2341629" y="2800527"/>
          <a:ext cx="2874729" cy="263822"/>
        </a:xfrm>
        <a:custGeom>
          <a:avLst/>
          <a:gdLst/>
          <a:ahLst/>
          <a:cxnLst/>
          <a:rect l="0" t="0" r="0" b="0"/>
          <a:pathLst>
            <a:path>
              <a:moveTo>
                <a:pt x="2874729" y="0"/>
              </a:moveTo>
              <a:lnTo>
                <a:pt x="2874729" y="120087"/>
              </a:lnTo>
              <a:lnTo>
                <a:pt x="0" y="120087"/>
              </a:lnTo>
              <a:lnTo>
                <a:pt x="0" y="263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B3777-34EA-4DB7-8A09-AFCDED9A6458}">
      <dsp:nvSpPr>
        <dsp:cNvPr id="0" name=""/>
        <dsp:cNvSpPr/>
      </dsp:nvSpPr>
      <dsp:spPr>
        <a:xfrm>
          <a:off x="137690" y="3748802"/>
          <a:ext cx="205335" cy="629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9696"/>
              </a:lnTo>
              <a:lnTo>
                <a:pt x="205335" y="6296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94BC20-1898-41B7-A060-6C3916F26A62}">
      <dsp:nvSpPr>
        <dsp:cNvPr id="0" name=""/>
        <dsp:cNvSpPr/>
      </dsp:nvSpPr>
      <dsp:spPr>
        <a:xfrm>
          <a:off x="685253" y="2800527"/>
          <a:ext cx="4531106" cy="263822"/>
        </a:xfrm>
        <a:custGeom>
          <a:avLst/>
          <a:gdLst/>
          <a:ahLst/>
          <a:cxnLst/>
          <a:rect l="0" t="0" r="0" b="0"/>
          <a:pathLst>
            <a:path>
              <a:moveTo>
                <a:pt x="4531106" y="0"/>
              </a:moveTo>
              <a:lnTo>
                <a:pt x="4531106" y="120087"/>
              </a:lnTo>
              <a:lnTo>
                <a:pt x="0" y="120087"/>
              </a:lnTo>
              <a:lnTo>
                <a:pt x="0" y="263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F61F6D-0A94-401F-898B-21D99A560E41}">
      <dsp:nvSpPr>
        <dsp:cNvPr id="0" name=""/>
        <dsp:cNvSpPr/>
      </dsp:nvSpPr>
      <dsp:spPr>
        <a:xfrm>
          <a:off x="4561132" y="1606286"/>
          <a:ext cx="655226" cy="509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052"/>
              </a:lnTo>
              <a:lnTo>
                <a:pt x="655226" y="366052"/>
              </a:lnTo>
              <a:lnTo>
                <a:pt x="655226" y="5097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296A6-7266-47A1-8222-424025343989}">
      <dsp:nvSpPr>
        <dsp:cNvPr id="0" name=""/>
        <dsp:cNvSpPr/>
      </dsp:nvSpPr>
      <dsp:spPr>
        <a:xfrm>
          <a:off x="3876679" y="653172"/>
          <a:ext cx="1368905" cy="9531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50" kern="1200" dirty="0"/>
            <a:t>Rebecca Edwards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050" kern="1200" dirty="0"/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1" kern="1200" dirty="0"/>
            <a:t>Director of </a:t>
          </a:r>
          <a:r>
            <a:rPr lang="en-GB" sz="1050" b="1" kern="1200" dirty="0"/>
            <a:t>Employee Relations, Planning and Policy</a:t>
          </a:r>
          <a:endParaRPr lang="en-US" sz="1050" b="1" kern="1200" dirty="0"/>
        </a:p>
      </dsp:txBody>
      <dsp:txXfrm>
        <a:off x="3876679" y="653172"/>
        <a:ext cx="1368905" cy="953114"/>
      </dsp:txXfrm>
    </dsp:sp>
    <dsp:sp modelId="{176840C3-8309-46A7-8B18-47EB6BE35721}">
      <dsp:nvSpPr>
        <dsp:cNvPr id="0" name=""/>
        <dsp:cNvSpPr/>
      </dsp:nvSpPr>
      <dsp:spPr>
        <a:xfrm>
          <a:off x="4531906" y="2116074"/>
          <a:ext cx="1368905" cy="6844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kern="1200" dirty="0"/>
            <a:t>Joanna Ryan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50" b="1" kern="1200" dirty="0"/>
            <a:t>Head of Employee Relations</a:t>
          </a:r>
        </a:p>
      </dsp:txBody>
      <dsp:txXfrm>
        <a:off x="4531906" y="2116074"/>
        <a:ext cx="1368905" cy="684452"/>
      </dsp:txXfrm>
    </dsp:sp>
    <dsp:sp modelId="{A66405A4-C856-412F-A546-94CB019D5DE1}">
      <dsp:nvSpPr>
        <dsp:cNvPr id="0" name=""/>
        <dsp:cNvSpPr/>
      </dsp:nvSpPr>
      <dsp:spPr>
        <a:xfrm>
          <a:off x="800" y="3064349"/>
          <a:ext cx="1368905" cy="6844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0" kern="1200" dirty="0"/>
            <a:t>Fern Whyte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50" b="1" kern="1200" dirty="0"/>
            <a:t>Employee 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50" b="1" kern="1200" dirty="0"/>
            <a:t>Relations Manager</a:t>
          </a:r>
        </a:p>
      </dsp:txBody>
      <dsp:txXfrm>
        <a:off x="800" y="3064349"/>
        <a:ext cx="1368905" cy="684452"/>
      </dsp:txXfrm>
    </dsp:sp>
    <dsp:sp modelId="{FEB53C5A-24E1-4138-A877-054C5020CF7A}">
      <dsp:nvSpPr>
        <dsp:cNvPr id="0" name=""/>
        <dsp:cNvSpPr/>
      </dsp:nvSpPr>
      <dsp:spPr>
        <a:xfrm>
          <a:off x="343026" y="4036273"/>
          <a:ext cx="1368905" cy="6844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0" kern="1200" dirty="0"/>
            <a:t>Rohima Khatun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50" b="1" kern="1200" dirty="0"/>
            <a:t>Employee Relations Administrator</a:t>
          </a:r>
        </a:p>
      </dsp:txBody>
      <dsp:txXfrm>
        <a:off x="343026" y="4036273"/>
        <a:ext cx="1368905" cy="684452"/>
      </dsp:txXfrm>
    </dsp:sp>
    <dsp:sp modelId="{553CECBD-8368-408C-96D9-93B8E5193DE9}">
      <dsp:nvSpPr>
        <dsp:cNvPr id="0" name=""/>
        <dsp:cNvSpPr/>
      </dsp:nvSpPr>
      <dsp:spPr>
        <a:xfrm>
          <a:off x="1657176" y="3064349"/>
          <a:ext cx="1368905" cy="6844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0" kern="1200" dirty="0"/>
            <a:t>Saima Allee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50" b="1" kern="1200" dirty="0"/>
            <a:t>Employee 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50" b="1" kern="1200" dirty="0"/>
            <a:t>Relations Manager</a:t>
          </a:r>
        </a:p>
      </dsp:txBody>
      <dsp:txXfrm>
        <a:off x="1657176" y="3064349"/>
        <a:ext cx="1368905" cy="684452"/>
      </dsp:txXfrm>
    </dsp:sp>
    <dsp:sp modelId="{C5FDD4D3-5E0B-48D8-9D1F-3A3C83374D1A}">
      <dsp:nvSpPr>
        <dsp:cNvPr id="0" name=""/>
        <dsp:cNvSpPr/>
      </dsp:nvSpPr>
      <dsp:spPr>
        <a:xfrm>
          <a:off x="1999402" y="4036273"/>
          <a:ext cx="1368905" cy="13684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0" kern="1200" dirty="0"/>
            <a:t>Polly Turner (Mat Leave from 21</a:t>
          </a:r>
          <a:r>
            <a:rPr lang="en-US" sz="1050" b="0" kern="1200" baseline="30000" dirty="0"/>
            <a:t>st</a:t>
          </a:r>
          <a:r>
            <a:rPr lang="en-US" sz="1050" b="0" kern="1200" dirty="0"/>
            <a:t> July 2024)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0" kern="1200" dirty="0"/>
            <a:t>Oluwadunni (Dunni) Kuforiji (Mat Cover)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50" b="1" kern="1200" dirty="0"/>
            <a:t>Employee Relations Administrator</a:t>
          </a:r>
        </a:p>
      </dsp:txBody>
      <dsp:txXfrm>
        <a:off x="1999402" y="4036273"/>
        <a:ext cx="1368905" cy="1368440"/>
      </dsp:txXfrm>
    </dsp:sp>
    <dsp:sp modelId="{FB7EA4D5-6E6B-4DF0-8280-DF13D67CDE2F}">
      <dsp:nvSpPr>
        <dsp:cNvPr id="0" name=""/>
        <dsp:cNvSpPr/>
      </dsp:nvSpPr>
      <dsp:spPr>
        <a:xfrm>
          <a:off x="3313552" y="3064349"/>
          <a:ext cx="1368905" cy="6844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kern="1200" dirty="0"/>
            <a:t>Niamh Davies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50" b="1" kern="1200" dirty="0"/>
            <a:t>Employee 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50" b="1" kern="1200" dirty="0"/>
            <a:t>Relations Manager</a:t>
          </a:r>
        </a:p>
      </dsp:txBody>
      <dsp:txXfrm>
        <a:off x="3313552" y="3064349"/>
        <a:ext cx="1368905" cy="684452"/>
      </dsp:txXfrm>
    </dsp:sp>
    <dsp:sp modelId="{C8252D29-2A25-4E3A-B6BA-FCD02CE8B70B}">
      <dsp:nvSpPr>
        <dsp:cNvPr id="0" name=""/>
        <dsp:cNvSpPr/>
      </dsp:nvSpPr>
      <dsp:spPr>
        <a:xfrm>
          <a:off x="3655779" y="4036273"/>
          <a:ext cx="1368905" cy="6844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0" kern="1200" dirty="0"/>
            <a:t>Simran Katoch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1" kern="1200" dirty="0"/>
            <a:t> Employee Relations Administrator</a:t>
          </a:r>
        </a:p>
      </dsp:txBody>
      <dsp:txXfrm>
        <a:off x="3655779" y="4036273"/>
        <a:ext cx="1368905" cy="684452"/>
      </dsp:txXfrm>
    </dsp:sp>
    <dsp:sp modelId="{126F370B-5EA4-42A6-BF91-A883699B64DC}">
      <dsp:nvSpPr>
        <dsp:cNvPr id="0" name=""/>
        <dsp:cNvSpPr/>
      </dsp:nvSpPr>
      <dsp:spPr>
        <a:xfrm>
          <a:off x="7796719" y="3064349"/>
          <a:ext cx="1368905" cy="6844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kern="1200" dirty="0"/>
            <a:t>Maggie Foune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1" kern="1200" dirty="0"/>
            <a:t>Senior Employee Relations Manager</a:t>
          </a:r>
        </a:p>
      </dsp:txBody>
      <dsp:txXfrm>
        <a:off x="7796719" y="3064349"/>
        <a:ext cx="1368905" cy="684452"/>
      </dsp:txXfrm>
    </dsp:sp>
    <dsp:sp modelId="{5CBAF12D-B124-4BA1-B301-420538BF3F18}">
      <dsp:nvSpPr>
        <dsp:cNvPr id="0" name=""/>
        <dsp:cNvSpPr/>
      </dsp:nvSpPr>
      <dsp:spPr>
        <a:xfrm>
          <a:off x="5312155" y="4036273"/>
          <a:ext cx="1368905" cy="6844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0" kern="1200" dirty="0"/>
            <a:t>Si’von Ranger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1" kern="1200" dirty="0"/>
            <a:t>Employee Relations Advisor</a:t>
          </a:r>
        </a:p>
      </dsp:txBody>
      <dsp:txXfrm>
        <a:off x="5312155" y="4036273"/>
        <a:ext cx="1368905" cy="684452"/>
      </dsp:txXfrm>
    </dsp:sp>
    <dsp:sp modelId="{7076F2B1-92BE-4965-862D-98245F540D39}">
      <dsp:nvSpPr>
        <dsp:cNvPr id="0" name=""/>
        <dsp:cNvSpPr/>
      </dsp:nvSpPr>
      <dsp:spPr>
        <a:xfrm>
          <a:off x="6968531" y="4036273"/>
          <a:ext cx="1368905" cy="6844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0" kern="1200" dirty="0"/>
            <a:t>Kim Baylis 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50" b="1" kern="1200" dirty="0"/>
            <a:t>Employee 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50" b="1" kern="1200" dirty="0"/>
            <a:t>Relations Manager</a:t>
          </a:r>
        </a:p>
      </dsp:txBody>
      <dsp:txXfrm>
        <a:off x="6968531" y="4036273"/>
        <a:ext cx="1368905" cy="684452"/>
      </dsp:txXfrm>
    </dsp:sp>
    <dsp:sp modelId="{5CF1C2C4-710D-447E-8AED-599AD0AB0758}">
      <dsp:nvSpPr>
        <dsp:cNvPr id="0" name=""/>
        <dsp:cNvSpPr/>
      </dsp:nvSpPr>
      <dsp:spPr>
        <a:xfrm>
          <a:off x="7310757" y="5008196"/>
          <a:ext cx="1368905" cy="6844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0" kern="1200" dirty="0"/>
            <a:t>Leisha Graham 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1" kern="1200" dirty="0"/>
            <a:t>Employee Relations Administrator</a:t>
          </a:r>
        </a:p>
      </dsp:txBody>
      <dsp:txXfrm>
        <a:off x="7310757" y="5008196"/>
        <a:ext cx="1368905" cy="684452"/>
      </dsp:txXfrm>
    </dsp:sp>
    <dsp:sp modelId="{B38F09A3-B5AB-4B0E-BA54-02846DBE7333}">
      <dsp:nvSpPr>
        <dsp:cNvPr id="0" name=""/>
        <dsp:cNvSpPr/>
      </dsp:nvSpPr>
      <dsp:spPr>
        <a:xfrm>
          <a:off x="8624907" y="4036273"/>
          <a:ext cx="1368905" cy="6844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kern="1200" dirty="0"/>
            <a:t>Navi Deo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Employee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Relations Manager</a:t>
          </a:r>
        </a:p>
      </dsp:txBody>
      <dsp:txXfrm>
        <a:off x="8624907" y="4036273"/>
        <a:ext cx="1368905" cy="684452"/>
      </dsp:txXfrm>
    </dsp:sp>
    <dsp:sp modelId="{050D2EFA-16DF-4B5A-B9A6-FF451A41DC31}">
      <dsp:nvSpPr>
        <dsp:cNvPr id="0" name=""/>
        <dsp:cNvSpPr/>
      </dsp:nvSpPr>
      <dsp:spPr>
        <a:xfrm>
          <a:off x="8967134" y="5008196"/>
          <a:ext cx="1368905" cy="6844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0" kern="1200" dirty="0"/>
            <a:t>Nargis Rahman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 Employee Relations Administrator</a:t>
          </a:r>
        </a:p>
      </dsp:txBody>
      <dsp:txXfrm>
        <a:off x="8967134" y="5008196"/>
        <a:ext cx="1368905" cy="684452"/>
      </dsp:txXfrm>
    </dsp:sp>
    <dsp:sp modelId="{9227B29C-C13F-4BCA-85B7-BB6F06F6A06C}">
      <dsp:nvSpPr>
        <dsp:cNvPr id="0" name=""/>
        <dsp:cNvSpPr/>
      </dsp:nvSpPr>
      <dsp:spPr>
        <a:xfrm>
          <a:off x="10281283" y="4036273"/>
          <a:ext cx="1368905" cy="6844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0" kern="1200" dirty="0"/>
            <a:t>Vacant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50" b="1" kern="1200" dirty="0"/>
            <a:t>Employee 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50" b="1" kern="1200" dirty="0"/>
            <a:t>Relations Manager</a:t>
          </a:r>
        </a:p>
      </dsp:txBody>
      <dsp:txXfrm>
        <a:off x="10281283" y="4036273"/>
        <a:ext cx="1368905" cy="684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F874B-A495-43F3-9D70-801DB989BC7C}">
      <dsp:nvSpPr>
        <dsp:cNvPr id="0" name=""/>
        <dsp:cNvSpPr/>
      </dsp:nvSpPr>
      <dsp:spPr>
        <a:xfrm>
          <a:off x="9780982" y="2497575"/>
          <a:ext cx="136580" cy="1065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5327"/>
              </a:lnTo>
              <a:lnTo>
                <a:pt x="136580" y="106532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D79EE0-78BD-4006-A376-BB8602BE0652}">
      <dsp:nvSpPr>
        <dsp:cNvPr id="0" name=""/>
        <dsp:cNvSpPr/>
      </dsp:nvSpPr>
      <dsp:spPr>
        <a:xfrm>
          <a:off x="9780982" y="2497575"/>
          <a:ext cx="136580" cy="418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846"/>
              </a:lnTo>
              <a:lnTo>
                <a:pt x="136580" y="4188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60C85-2CD8-42F6-90C9-46B3036E280F}">
      <dsp:nvSpPr>
        <dsp:cNvPr id="0" name=""/>
        <dsp:cNvSpPr/>
      </dsp:nvSpPr>
      <dsp:spPr>
        <a:xfrm>
          <a:off x="6127456" y="1851094"/>
          <a:ext cx="4017740" cy="191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06"/>
              </a:lnTo>
              <a:lnTo>
                <a:pt x="4017740" y="95606"/>
              </a:lnTo>
              <a:lnTo>
                <a:pt x="4017740" y="1912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48F5F-F0EF-4A60-80C3-6E3DFD4814CE}">
      <dsp:nvSpPr>
        <dsp:cNvPr id="0" name=""/>
        <dsp:cNvSpPr/>
      </dsp:nvSpPr>
      <dsp:spPr>
        <a:xfrm>
          <a:off x="7067585" y="2497575"/>
          <a:ext cx="2203497" cy="191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06"/>
              </a:lnTo>
              <a:lnTo>
                <a:pt x="2203497" y="95606"/>
              </a:lnTo>
              <a:lnTo>
                <a:pt x="2203497" y="1912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FCF91-A2EE-478D-914C-8C63D28E58C2}">
      <dsp:nvSpPr>
        <dsp:cNvPr id="0" name=""/>
        <dsp:cNvSpPr/>
      </dsp:nvSpPr>
      <dsp:spPr>
        <a:xfrm>
          <a:off x="7805119" y="3144055"/>
          <a:ext cx="136580" cy="418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846"/>
              </a:lnTo>
              <a:lnTo>
                <a:pt x="136580" y="4188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0BE4C0-FCE5-4CCD-B5CD-5C22BA9B7E00}">
      <dsp:nvSpPr>
        <dsp:cNvPr id="0" name=""/>
        <dsp:cNvSpPr/>
      </dsp:nvSpPr>
      <dsp:spPr>
        <a:xfrm>
          <a:off x="7067585" y="2497575"/>
          <a:ext cx="1101748" cy="191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06"/>
              </a:lnTo>
              <a:lnTo>
                <a:pt x="1101748" y="95606"/>
              </a:lnTo>
              <a:lnTo>
                <a:pt x="1101748" y="1912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E2F1A-1422-488A-A4AA-0F184BB234C8}">
      <dsp:nvSpPr>
        <dsp:cNvPr id="0" name=""/>
        <dsp:cNvSpPr/>
      </dsp:nvSpPr>
      <dsp:spPr>
        <a:xfrm>
          <a:off x="6703370" y="3144055"/>
          <a:ext cx="136580" cy="418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846"/>
              </a:lnTo>
              <a:lnTo>
                <a:pt x="136580" y="4188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9936D-978A-4AB8-8116-823833AE6DB2}">
      <dsp:nvSpPr>
        <dsp:cNvPr id="0" name=""/>
        <dsp:cNvSpPr/>
      </dsp:nvSpPr>
      <dsp:spPr>
        <a:xfrm>
          <a:off x="7021865" y="2497575"/>
          <a:ext cx="91440" cy="1912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2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9FB6B3-E237-4C72-8234-090F7DF14A82}">
      <dsp:nvSpPr>
        <dsp:cNvPr id="0" name=""/>
        <dsp:cNvSpPr/>
      </dsp:nvSpPr>
      <dsp:spPr>
        <a:xfrm>
          <a:off x="5965836" y="2497575"/>
          <a:ext cx="1101748" cy="191212"/>
        </a:xfrm>
        <a:custGeom>
          <a:avLst/>
          <a:gdLst/>
          <a:ahLst/>
          <a:cxnLst/>
          <a:rect l="0" t="0" r="0" b="0"/>
          <a:pathLst>
            <a:path>
              <a:moveTo>
                <a:pt x="1101748" y="0"/>
              </a:moveTo>
              <a:lnTo>
                <a:pt x="1101748" y="95606"/>
              </a:lnTo>
              <a:lnTo>
                <a:pt x="0" y="95606"/>
              </a:lnTo>
              <a:lnTo>
                <a:pt x="0" y="1912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86619-4E4B-496A-80AA-8D29C1A2D563}">
      <dsp:nvSpPr>
        <dsp:cNvPr id="0" name=""/>
        <dsp:cNvSpPr/>
      </dsp:nvSpPr>
      <dsp:spPr>
        <a:xfrm>
          <a:off x="4864088" y="2497575"/>
          <a:ext cx="2203497" cy="191212"/>
        </a:xfrm>
        <a:custGeom>
          <a:avLst/>
          <a:gdLst/>
          <a:ahLst/>
          <a:cxnLst/>
          <a:rect l="0" t="0" r="0" b="0"/>
          <a:pathLst>
            <a:path>
              <a:moveTo>
                <a:pt x="2203497" y="0"/>
              </a:moveTo>
              <a:lnTo>
                <a:pt x="2203497" y="95606"/>
              </a:lnTo>
              <a:lnTo>
                <a:pt x="0" y="95606"/>
              </a:lnTo>
              <a:lnTo>
                <a:pt x="0" y="1912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70F740-8536-4A36-BCE0-6C6201D6CEFF}">
      <dsp:nvSpPr>
        <dsp:cNvPr id="0" name=""/>
        <dsp:cNvSpPr/>
      </dsp:nvSpPr>
      <dsp:spPr>
        <a:xfrm>
          <a:off x="6127456" y="1851094"/>
          <a:ext cx="940128" cy="191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06"/>
              </a:lnTo>
              <a:lnTo>
                <a:pt x="940128" y="95606"/>
              </a:lnTo>
              <a:lnTo>
                <a:pt x="940128" y="1912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C892B-53B2-47B1-9A36-7C567477D6DA}">
      <dsp:nvSpPr>
        <dsp:cNvPr id="0" name=""/>
        <dsp:cNvSpPr/>
      </dsp:nvSpPr>
      <dsp:spPr>
        <a:xfrm>
          <a:off x="3398125" y="3144055"/>
          <a:ext cx="136580" cy="418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846"/>
              </a:lnTo>
              <a:lnTo>
                <a:pt x="136580" y="4188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6201C-B417-446E-AE84-A0962FB3B86C}">
      <dsp:nvSpPr>
        <dsp:cNvPr id="0" name=""/>
        <dsp:cNvSpPr/>
      </dsp:nvSpPr>
      <dsp:spPr>
        <a:xfrm>
          <a:off x="2109716" y="2497575"/>
          <a:ext cx="1652622" cy="191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06"/>
              </a:lnTo>
              <a:lnTo>
                <a:pt x="1652622" y="95606"/>
              </a:lnTo>
              <a:lnTo>
                <a:pt x="1652622" y="1912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C25BD-14CA-472D-9AF5-27DFBC285B60}">
      <dsp:nvSpPr>
        <dsp:cNvPr id="0" name=""/>
        <dsp:cNvSpPr/>
      </dsp:nvSpPr>
      <dsp:spPr>
        <a:xfrm>
          <a:off x="2296376" y="3144055"/>
          <a:ext cx="136580" cy="418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846"/>
              </a:lnTo>
              <a:lnTo>
                <a:pt x="136580" y="4188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0D7FA-18D4-476E-9125-815905E65D49}">
      <dsp:nvSpPr>
        <dsp:cNvPr id="0" name=""/>
        <dsp:cNvSpPr/>
      </dsp:nvSpPr>
      <dsp:spPr>
        <a:xfrm>
          <a:off x="2109716" y="2497575"/>
          <a:ext cx="550874" cy="191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06"/>
              </a:lnTo>
              <a:lnTo>
                <a:pt x="550874" y="95606"/>
              </a:lnTo>
              <a:lnTo>
                <a:pt x="550874" y="1912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A362C-A4BE-4A46-8779-3D3711659D68}">
      <dsp:nvSpPr>
        <dsp:cNvPr id="0" name=""/>
        <dsp:cNvSpPr/>
      </dsp:nvSpPr>
      <dsp:spPr>
        <a:xfrm>
          <a:off x="1558842" y="2497575"/>
          <a:ext cx="550874" cy="191212"/>
        </a:xfrm>
        <a:custGeom>
          <a:avLst/>
          <a:gdLst/>
          <a:ahLst/>
          <a:cxnLst/>
          <a:rect l="0" t="0" r="0" b="0"/>
          <a:pathLst>
            <a:path>
              <a:moveTo>
                <a:pt x="550874" y="0"/>
              </a:moveTo>
              <a:lnTo>
                <a:pt x="550874" y="95606"/>
              </a:lnTo>
              <a:lnTo>
                <a:pt x="0" y="95606"/>
              </a:lnTo>
              <a:lnTo>
                <a:pt x="0" y="1912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794B8-9D02-4A0C-922A-D8C07B7445D0}">
      <dsp:nvSpPr>
        <dsp:cNvPr id="0" name=""/>
        <dsp:cNvSpPr/>
      </dsp:nvSpPr>
      <dsp:spPr>
        <a:xfrm>
          <a:off x="457094" y="2497575"/>
          <a:ext cx="1652622" cy="191212"/>
        </a:xfrm>
        <a:custGeom>
          <a:avLst/>
          <a:gdLst/>
          <a:ahLst/>
          <a:cxnLst/>
          <a:rect l="0" t="0" r="0" b="0"/>
          <a:pathLst>
            <a:path>
              <a:moveTo>
                <a:pt x="1652622" y="0"/>
              </a:moveTo>
              <a:lnTo>
                <a:pt x="1652622" y="95606"/>
              </a:lnTo>
              <a:lnTo>
                <a:pt x="0" y="95606"/>
              </a:lnTo>
              <a:lnTo>
                <a:pt x="0" y="1912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F7AB1-CB6B-4CE7-A268-C334371D44B7}">
      <dsp:nvSpPr>
        <dsp:cNvPr id="0" name=""/>
        <dsp:cNvSpPr/>
      </dsp:nvSpPr>
      <dsp:spPr>
        <a:xfrm>
          <a:off x="2109716" y="1851094"/>
          <a:ext cx="4017740" cy="191212"/>
        </a:xfrm>
        <a:custGeom>
          <a:avLst/>
          <a:gdLst/>
          <a:ahLst/>
          <a:cxnLst/>
          <a:rect l="0" t="0" r="0" b="0"/>
          <a:pathLst>
            <a:path>
              <a:moveTo>
                <a:pt x="4017740" y="0"/>
              </a:moveTo>
              <a:lnTo>
                <a:pt x="4017740" y="95606"/>
              </a:lnTo>
              <a:lnTo>
                <a:pt x="0" y="95606"/>
              </a:lnTo>
              <a:lnTo>
                <a:pt x="0" y="1912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B937A-5DC6-4A13-B362-A738CD6E7D1D}">
      <dsp:nvSpPr>
        <dsp:cNvPr id="0" name=""/>
        <dsp:cNvSpPr/>
      </dsp:nvSpPr>
      <dsp:spPr>
        <a:xfrm>
          <a:off x="5672188" y="1395826"/>
          <a:ext cx="910535" cy="455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Lesley Houfe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/>
            <a:t>Interim EDI Manager</a:t>
          </a:r>
          <a:endParaRPr lang="en-GB" sz="700" kern="1200" dirty="0"/>
        </a:p>
      </dsp:txBody>
      <dsp:txXfrm>
        <a:off x="5672188" y="1395826"/>
        <a:ext cx="910535" cy="455267"/>
      </dsp:txXfrm>
    </dsp:sp>
    <dsp:sp modelId="{C673E062-F8A9-40ED-A716-64AA38863CD7}">
      <dsp:nvSpPr>
        <dsp:cNvPr id="0" name=""/>
        <dsp:cNvSpPr/>
      </dsp:nvSpPr>
      <dsp:spPr>
        <a:xfrm>
          <a:off x="1654448" y="2042307"/>
          <a:ext cx="910535" cy="455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Adwoa Darko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/>
            <a:t>Head of EDI (Behaviour &amp; Culture Change)</a:t>
          </a:r>
          <a:endParaRPr lang="en-GB" sz="700" kern="1200" dirty="0"/>
        </a:p>
      </dsp:txBody>
      <dsp:txXfrm>
        <a:off x="1654448" y="2042307"/>
        <a:ext cx="910535" cy="455267"/>
      </dsp:txXfrm>
    </dsp:sp>
    <dsp:sp modelId="{DE90ED74-08DE-4C1D-B176-82EB8D2B3651}">
      <dsp:nvSpPr>
        <dsp:cNvPr id="0" name=""/>
        <dsp:cNvSpPr/>
      </dsp:nvSpPr>
      <dsp:spPr>
        <a:xfrm>
          <a:off x="1826" y="2688787"/>
          <a:ext cx="910535" cy="455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Lizzy Allman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/>
            <a:t>EDI Manager</a:t>
          </a:r>
          <a:endParaRPr lang="en-GB" sz="700" kern="1200" dirty="0"/>
        </a:p>
      </dsp:txBody>
      <dsp:txXfrm>
        <a:off x="1826" y="2688787"/>
        <a:ext cx="910535" cy="455267"/>
      </dsp:txXfrm>
    </dsp:sp>
    <dsp:sp modelId="{CA4AF836-7B79-4779-98E1-714568CE13FB}">
      <dsp:nvSpPr>
        <dsp:cNvPr id="0" name=""/>
        <dsp:cNvSpPr/>
      </dsp:nvSpPr>
      <dsp:spPr>
        <a:xfrm>
          <a:off x="1103574" y="2688787"/>
          <a:ext cx="910535" cy="455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Anthony Orkin </a:t>
          </a:r>
          <a:r>
            <a:rPr lang="en-GB" sz="700" b="1" kern="1200" dirty="0"/>
            <a:t>Antisemitism Programme Manager</a:t>
          </a:r>
          <a:endParaRPr lang="en-GB" sz="700" kern="1200" dirty="0"/>
        </a:p>
      </dsp:txBody>
      <dsp:txXfrm>
        <a:off x="1103574" y="2688787"/>
        <a:ext cx="910535" cy="455267"/>
      </dsp:txXfrm>
    </dsp:sp>
    <dsp:sp modelId="{6EC2DF00-9317-458E-B4B4-5FB708BD2632}">
      <dsp:nvSpPr>
        <dsp:cNvPr id="0" name=""/>
        <dsp:cNvSpPr/>
      </dsp:nvSpPr>
      <dsp:spPr>
        <a:xfrm>
          <a:off x="2205323" y="2688787"/>
          <a:ext cx="910535" cy="455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Lacara Barnes-Rowe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/>
            <a:t>EDI Training Manager</a:t>
          </a:r>
          <a:endParaRPr lang="en-GB" sz="700" kern="1200" dirty="0"/>
        </a:p>
      </dsp:txBody>
      <dsp:txXfrm>
        <a:off x="2205323" y="2688787"/>
        <a:ext cx="910535" cy="455267"/>
      </dsp:txXfrm>
    </dsp:sp>
    <dsp:sp modelId="{0250AA00-5A6F-4E89-9971-322A46402C21}">
      <dsp:nvSpPr>
        <dsp:cNvPr id="0" name=""/>
        <dsp:cNvSpPr/>
      </dsp:nvSpPr>
      <dsp:spPr>
        <a:xfrm>
          <a:off x="2432957" y="3335268"/>
          <a:ext cx="910535" cy="455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Keisha Bruce</a:t>
          </a:r>
          <a:r>
            <a:rPr lang="en-GB" sz="700" b="1" kern="1200" dirty="0"/>
            <a:t>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/>
            <a:t>EDI Officer</a:t>
          </a:r>
          <a:endParaRPr lang="en-GB" sz="700" kern="1200" dirty="0"/>
        </a:p>
      </dsp:txBody>
      <dsp:txXfrm>
        <a:off x="2432957" y="3335268"/>
        <a:ext cx="910535" cy="455267"/>
      </dsp:txXfrm>
    </dsp:sp>
    <dsp:sp modelId="{262F65C9-2BD5-4657-86B3-C2C9ABC379C2}">
      <dsp:nvSpPr>
        <dsp:cNvPr id="0" name=""/>
        <dsp:cNvSpPr/>
      </dsp:nvSpPr>
      <dsp:spPr>
        <a:xfrm>
          <a:off x="3307071" y="2688787"/>
          <a:ext cx="910535" cy="455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Jonathan Gascoigne</a:t>
          </a:r>
          <a:r>
            <a:rPr lang="en-GB" sz="700" b="1" kern="1200" dirty="0"/>
            <a:t>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/>
            <a:t>EDI Manager</a:t>
          </a:r>
          <a:endParaRPr lang="en-GB" sz="700" kern="1200" dirty="0"/>
        </a:p>
      </dsp:txBody>
      <dsp:txXfrm>
        <a:off x="3307071" y="2688787"/>
        <a:ext cx="910535" cy="455267"/>
      </dsp:txXfrm>
    </dsp:sp>
    <dsp:sp modelId="{DCB78F18-C267-4ECB-9D5F-B7DD70D928CB}">
      <dsp:nvSpPr>
        <dsp:cNvPr id="0" name=""/>
        <dsp:cNvSpPr/>
      </dsp:nvSpPr>
      <dsp:spPr>
        <a:xfrm>
          <a:off x="3534705" y="3335268"/>
          <a:ext cx="910535" cy="455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Anna Moutra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/>
            <a:t>EDI Officer (secondment)</a:t>
          </a:r>
          <a:endParaRPr lang="en-GB" sz="700" kern="1200" dirty="0"/>
        </a:p>
      </dsp:txBody>
      <dsp:txXfrm>
        <a:off x="3534705" y="3335268"/>
        <a:ext cx="910535" cy="455267"/>
      </dsp:txXfrm>
    </dsp:sp>
    <dsp:sp modelId="{A7B09C3C-1270-400D-A5D3-F1AE53281E8D}">
      <dsp:nvSpPr>
        <dsp:cNvPr id="0" name=""/>
        <dsp:cNvSpPr/>
      </dsp:nvSpPr>
      <dsp:spPr>
        <a:xfrm>
          <a:off x="6612317" y="2042307"/>
          <a:ext cx="910535" cy="455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Kae Ohene-Yeboah </a:t>
          </a:r>
          <a:r>
            <a:rPr lang="en-GB" sz="700" b="1" kern="1200" dirty="0"/>
            <a:t>Head of EDI (Programmes &amp; Charters)</a:t>
          </a:r>
          <a:endParaRPr lang="en-GB" sz="700" kern="1200" dirty="0"/>
        </a:p>
      </dsp:txBody>
      <dsp:txXfrm>
        <a:off x="6612317" y="2042307"/>
        <a:ext cx="910535" cy="455267"/>
      </dsp:txXfrm>
    </dsp:sp>
    <dsp:sp modelId="{6A6ACF40-96B9-4CE4-B592-454F72331681}">
      <dsp:nvSpPr>
        <dsp:cNvPr id="0" name=""/>
        <dsp:cNvSpPr/>
      </dsp:nvSpPr>
      <dsp:spPr>
        <a:xfrm>
          <a:off x="4408820" y="2688787"/>
          <a:ext cx="910535" cy="455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Linda Lam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/>
            <a:t>EDI Manager (secondment)</a:t>
          </a:r>
          <a:endParaRPr lang="en-GB" sz="700" kern="1200" dirty="0"/>
        </a:p>
      </dsp:txBody>
      <dsp:txXfrm>
        <a:off x="4408820" y="2688787"/>
        <a:ext cx="910535" cy="455267"/>
      </dsp:txXfrm>
    </dsp:sp>
    <dsp:sp modelId="{7855861F-7997-456C-BBE6-69B3E6F95F6F}">
      <dsp:nvSpPr>
        <dsp:cNvPr id="0" name=""/>
        <dsp:cNvSpPr/>
      </dsp:nvSpPr>
      <dsp:spPr>
        <a:xfrm>
          <a:off x="5510568" y="2688787"/>
          <a:ext cx="910535" cy="455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Kemi Hassan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/>
            <a:t>EDI Manager</a:t>
          </a:r>
          <a:endParaRPr lang="en-GB" sz="700" kern="1200" dirty="0"/>
        </a:p>
      </dsp:txBody>
      <dsp:txXfrm>
        <a:off x="5510568" y="2688787"/>
        <a:ext cx="910535" cy="455267"/>
      </dsp:txXfrm>
    </dsp:sp>
    <dsp:sp modelId="{04D2AFDA-1D52-40BE-8D1B-1CB1810D07F4}">
      <dsp:nvSpPr>
        <dsp:cNvPr id="0" name=""/>
        <dsp:cNvSpPr/>
      </dsp:nvSpPr>
      <dsp:spPr>
        <a:xfrm>
          <a:off x="6612317" y="2688787"/>
          <a:ext cx="910535" cy="455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Tom Glynn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/>
            <a:t>EDI Manager</a:t>
          </a:r>
          <a:endParaRPr lang="en-GB" sz="700" kern="1200" dirty="0"/>
        </a:p>
      </dsp:txBody>
      <dsp:txXfrm>
        <a:off x="6612317" y="2688787"/>
        <a:ext cx="910535" cy="455267"/>
      </dsp:txXfrm>
    </dsp:sp>
    <dsp:sp modelId="{ECB73FDE-A8F6-4158-8836-E1B52C10F733}">
      <dsp:nvSpPr>
        <dsp:cNvPr id="0" name=""/>
        <dsp:cNvSpPr/>
      </dsp:nvSpPr>
      <dsp:spPr>
        <a:xfrm>
          <a:off x="6839951" y="3335268"/>
          <a:ext cx="910535" cy="455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Joselene Peres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/>
            <a:t>EDI Officer</a:t>
          </a:r>
          <a:endParaRPr lang="en-GB" sz="700" kern="1200" dirty="0"/>
        </a:p>
      </dsp:txBody>
      <dsp:txXfrm>
        <a:off x="6839951" y="3335268"/>
        <a:ext cx="910535" cy="455267"/>
      </dsp:txXfrm>
    </dsp:sp>
    <dsp:sp modelId="{52917ED4-1A92-4C3B-A51D-EB1DB919EBEB}">
      <dsp:nvSpPr>
        <dsp:cNvPr id="0" name=""/>
        <dsp:cNvSpPr/>
      </dsp:nvSpPr>
      <dsp:spPr>
        <a:xfrm>
          <a:off x="7714065" y="2688787"/>
          <a:ext cx="910535" cy="455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Beckii Blackwood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/>
            <a:t>EDI Manager</a:t>
          </a:r>
          <a:endParaRPr lang="en-GB" sz="700" kern="1200" dirty="0"/>
        </a:p>
      </dsp:txBody>
      <dsp:txXfrm>
        <a:off x="7714065" y="2688787"/>
        <a:ext cx="910535" cy="455267"/>
      </dsp:txXfrm>
    </dsp:sp>
    <dsp:sp modelId="{0D7E688A-6CD6-4E80-A49E-81D43501E379}">
      <dsp:nvSpPr>
        <dsp:cNvPr id="0" name=""/>
        <dsp:cNvSpPr/>
      </dsp:nvSpPr>
      <dsp:spPr>
        <a:xfrm>
          <a:off x="7941699" y="3335268"/>
          <a:ext cx="910535" cy="455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Nishat Uddowlla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/>
            <a:t>EDI Officer</a:t>
          </a:r>
          <a:endParaRPr lang="en-GB" sz="700" kern="1200" dirty="0"/>
        </a:p>
      </dsp:txBody>
      <dsp:txXfrm>
        <a:off x="7941699" y="3335268"/>
        <a:ext cx="910535" cy="455267"/>
      </dsp:txXfrm>
    </dsp:sp>
    <dsp:sp modelId="{C5DCB187-2B21-4143-B77E-2EC698C2BFE8}">
      <dsp:nvSpPr>
        <dsp:cNvPr id="0" name=""/>
        <dsp:cNvSpPr/>
      </dsp:nvSpPr>
      <dsp:spPr>
        <a:xfrm>
          <a:off x="8815814" y="2688787"/>
          <a:ext cx="910535" cy="455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Marta Riccardi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/>
            <a:t>Data Analyst</a:t>
          </a:r>
          <a:endParaRPr lang="en-GB" sz="700" kern="1200" dirty="0"/>
        </a:p>
      </dsp:txBody>
      <dsp:txXfrm>
        <a:off x="8815814" y="2688787"/>
        <a:ext cx="910535" cy="455267"/>
      </dsp:txXfrm>
    </dsp:sp>
    <dsp:sp modelId="{A9BE30AF-6AF4-4517-88CA-9A8F145EC583}">
      <dsp:nvSpPr>
        <dsp:cNvPr id="0" name=""/>
        <dsp:cNvSpPr/>
      </dsp:nvSpPr>
      <dsp:spPr>
        <a:xfrm>
          <a:off x="9689928" y="2042307"/>
          <a:ext cx="910535" cy="455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Sonal Bharadva </a:t>
          </a:r>
          <a:r>
            <a:rPr lang="en-GB" sz="700" b="1" kern="1200" dirty="0"/>
            <a:t>Operations Manager</a:t>
          </a:r>
          <a:endParaRPr lang="en-GB" sz="700" kern="1200" dirty="0"/>
        </a:p>
      </dsp:txBody>
      <dsp:txXfrm>
        <a:off x="9689928" y="2042307"/>
        <a:ext cx="910535" cy="455267"/>
      </dsp:txXfrm>
    </dsp:sp>
    <dsp:sp modelId="{0962763B-077D-475B-9446-FBEEB3979F17}">
      <dsp:nvSpPr>
        <dsp:cNvPr id="0" name=""/>
        <dsp:cNvSpPr/>
      </dsp:nvSpPr>
      <dsp:spPr>
        <a:xfrm>
          <a:off x="9917562" y="2688787"/>
          <a:ext cx="910535" cy="455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Stuart Mackie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/>
            <a:t>EDI Administrator</a:t>
          </a:r>
          <a:endParaRPr lang="en-GB" sz="700" kern="1200" dirty="0"/>
        </a:p>
      </dsp:txBody>
      <dsp:txXfrm>
        <a:off x="9917562" y="2688787"/>
        <a:ext cx="910535" cy="455267"/>
      </dsp:txXfrm>
    </dsp:sp>
    <dsp:sp modelId="{B6A0F0A1-D608-4602-A810-C451FF47E759}">
      <dsp:nvSpPr>
        <dsp:cNvPr id="0" name=""/>
        <dsp:cNvSpPr/>
      </dsp:nvSpPr>
      <dsp:spPr>
        <a:xfrm>
          <a:off x="9917562" y="3335268"/>
          <a:ext cx="910535" cy="455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Clare O’Reilly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/>
            <a:t>EDI Administrator</a:t>
          </a:r>
          <a:endParaRPr lang="en-GB" sz="700" kern="1200" dirty="0"/>
        </a:p>
      </dsp:txBody>
      <dsp:txXfrm>
        <a:off x="9917562" y="3335268"/>
        <a:ext cx="910535" cy="4552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99F6B-393D-4CC8-A6F2-5B00880D2BC1}">
      <dsp:nvSpPr>
        <dsp:cNvPr id="0" name=""/>
        <dsp:cNvSpPr/>
      </dsp:nvSpPr>
      <dsp:spPr>
        <a:xfrm>
          <a:off x="8800257" y="2462134"/>
          <a:ext cx="818589" cy="284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677"/>
              </a:lnTo>
              <a:lnTo>
                <a:pt x="818589" y="128677"/>
              </a:lnTo>
              <a:lnTo>
                <a:pt x="818589" y="2840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FBB89-713D-4B87-B679-76C8B51BBFDE}">
      <dsp:nvSpPr>
        <dsp:cNvPr id="0" name=""/>
        <dsp:cNvSpPr/>
      </dsp:nvSpPr>
      <dsp:spPr>
        <a:xfrm>
          <a:off x="7328141" y="3497071"/>
          <a:ext cx="91440" cy="14494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9478"/>
              </a:lnTo>
              <a:lnTo>
                <a:pt x="134485" y="14494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BDB52E-2C6D-44F1-9235-5DAD31B79197}">
      <dsp:nvSpPr>
        <dsp:cNvPr id="0" name=""/>
        <dsp:cNvSpPr/>
      </dsp:nvSpPr>
      <dsp:spPr>
        <a:xfrm>
          <a:off x="7328141" y="3497071"/>
          <a:ext cx="91440" cy="5657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5770"/>
              </a:lnTo>
              <a:lnTo>
                <a:pt x="119076" y="5657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F8E51-FCE1-4F18-8B5A-D5AEC657224E}">
      <dsp:nvSpPr>
        <dsp:cNvPr id="0" name=""/>
        <dsp:cNvSpPr/>
      </dsp:nvSpPr>
      <dsp:spPr>
        <a:xfrm>
          <a:off x="7965926" y="2462134"/>
          <a:ext cx="834330" cy="294855"/>
        </a:xfrm>
        <a:custGeom>
          <a:avLst/>
          <a:gdLst/>
          <a:ahLst/>
          <a:cxnLst/>
          <a:rect l="0" t="0" r="0" b="0"/>
          <a:pathLst>
            <a:path>
              <a:moveTo>
                <a:pt x="834330" y="0"/>
              </a:moveTo>
              <a:lnTo>
                <a:pt x="834330" y="139438"/>
              </a:lnTo>
              <a:lnTo>
                <a:pt x="0" y="139438"/>
              </a:lnTo>
              <a:lnTo>
                <a:pt x="0" y="2948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589CF9-571D-4E51-9D1C-F3904589F820}">
      <dsp:nvSpPr>
        <dsp:cNvPr id="0" name=""/>
        <dsp:cNvSpPr/>
      </dsp:nvSpPr>
      <dsp:spPr>
        <a:xfrm>
          <a:off x="5599649" y="3505464"/>
          <a:ext cx="141829" cy="1414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4354"/>
              </a:lnTo>
              <a:lnTo>
                <a:pt x="141829" y="14143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8CADA8-F279-4F03-AADC-DBD724617366}">
      <dsp:nvSpPr>
        <dsp:cNvPr id="0" name=""/>
        <dsp:cNvSpPr/>
      </dsp:nvSpPr>
      <dsp:spPr>
        <a:xfrm>
          <a:off x="5599649" y="3505464"/>
          <a:ext cx="118028" cy="548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8984"/>
              </a:lnTo>
              <a:lnTo>
                <a:pt x="118028" y="5489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5E63A-0C35-4E2C-9D7B-78954A0A554E}">
      <dsp:nvSpPr>
        <dsp:cNvPr id="0" name=""/>
        <dsp:cNvSpPr/>
      </dsp:nvSpPr>
      <dsp:spPr>
        <a:xfrm>
          <a:off x="6191714" y="2462134"/>
          <a:ext cx="2608542" cy="303248"/>
        </a:xfrm>
        <a:custGeom>
          <a:avLst/>
          <a:gdLst/>
          <a:ahLst/>
          <a:cxnLst/>
          <a:rect l="0" t="0" r="0" b="0"/>
          <a:pathLst>
            <a:path>
              <a:moveTo>
                <a:pt x="2608542" y="0"/>
              </a:moveTo>
              <a:lnTo>
                <a:pt x="2608542" y="147831"/>
              </a:lnTo>
              <a:lnTo>
                <a:pt x="0" y="147831"/>
              </a:lnTo>
              <a:lnTo>
                <a:pt x="0" y="3032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C2F332-944C-4E18-B2F6-477E48AACA8A}">
      <dsp:nvSpPr>
        <dsp:cNvPr id="0" name=""/>
        <dsp:cNvSpPr/>
      </dsp:nvSpPr>
      <dsp:spPr>
        <a:xfrm>
          <a:off x="5404342" y="1033481"/>
          <a:ext cx="3395915" cy="318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002"/>
              </a:lnTo>
              <a:lnTo>
                <a:pt x="3395915" y="163002"/>
              </a:lnTo>
              <a:lnTo>
                <a:pt x="3395915" y="3184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BFE0D8-3F1F-43EA-B140-6CA244E4CD57}">
      <dsp:nvSpPr>
        <dsp:cNvPr id="0" name=""/>
        <dsp:cNvSpPr/>
      </dsp:nvSpPr>
      <dsp:spPr>
        <a:xfrm>
          <a:off x="5026093" y="1033481"/>
          <a:ext cx="378248" cy="307851"/>
        </a:xfrm>
        <a:custGeom>
          <a:avLst/>
          <a:gdLst/>
          <a:ahLst/>
          <a:cxnLst/>
          <a:rect l="0" t="0" r="0" b="0"/>
          <a:pathLst>
            <a:path>
              <a:moveTo>
                <a:pt x="378248" y="0"/>
              </a:moveTo>
              <a:lnTo>
                <a:pt x="378248" y="152434"/>
              </a:lnTo>
              <a:lnTo>
                <a:pt x="0" y="152434"/>
              </a:lnTo>
              <a:lnTo>
                <a:pt x="0" y="3078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7BCCD4-E970-4163-91E4-D62BA1F7944A}">
      <dsp:nvSpPr>
        <dsp:cNvPr id="0" name=""/>
        <dsp:cNvSpPr/>
      </dsp:nvSpPr>
      <dsp:spPr>
        <a:xfrm>
          <a:off x="3607091" y="1033481"/>
          <a:ext cx="1797250" cy="324584"/>
        </a:xfrm>
        <a:custGeom>
          <a:avLst/>
          <a:gdLst/>
          <a:ahLst/>
          <a:cxnLst/>
          <a:rect l="0" t="0" r="0" b="0"/>
          <a:pathLst>
            <a:path>
              <a:moveTo>
                <a:pt x="1797250" y="0"/>
              </a:moveTo>
              <a:lnTo>
                <a:pt x="1797250" y="169167"/>
              </a:lnTo>
              <a:lnTo>
                <a:pt x="0" y="169167"/>
              </a:lnTo>
              <a:lnTo>
                <a:pt x="0" y="3245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9D3D6-9DCC-442E-B9AB-B5EA30D6E5EB}">
      <dsp:nvSpPr>
        <dsp:cNvPr id="0" name=""/>
        <dsp:cNvSpPr/>
      </dsp:nvSpPr>
      <dsp:spPr>
        <a:xfrm>
          <a:off x="2282508" y="1033481"/>
          <a:ext cx="3121833" cy="324584"/>
        </a:xfrm>
        <a:custGeom>
          <a:avLst/>
          <a:gdLst/>
          <a:ahLst/>
          <a:cxnLst/>
          <a:rect l="0" t="0" r="0" b="0"/>
          <a:pathLst>
            <a:path>
              <a:moveTo>
                <a:pt x="3121833" y="0"/>
              </a:moveTo>
              <a:lnTo>
                <a:pt x="3121833" y="169167"/>
              </a:lnTo>
              <a:lnTo>
                <a:pt x="0" y="169167"/>
              </a:lnTo>
              <a:lnTo>
                <a:pt x="0" y="3245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EC859-7248-4FBE-AAC0-34E59A4B5E3A}">
      <dsp:nvSpPr>
        <dsp:cNvPr id="0" name=""/>
        <dsp:cNvSpPr/>
      </dsp:nvSpPr>
      <dsp:spPr>
        <a:xfrm>
          <a:off x="906349" y="1033481"/>
          <a:ext cx="4497992" cy="326642"/>
        </a:xfrm>
        <a:custGeom>
          <a:avLst/>
          <a:gdLst/>
          <a:ahLst/>
          <a:cxnLst/>
          <a:rect l="0" t="0" r="0" b="0"/>
          <a:pathLst>
            <a:path>
              <a:moveTo>
                <a:pt x="4497992" y="0"/>
              </a:moveTo>
              <a:lnTo>
                <a:pt x="4497992" y="171225"/>
              </a:lnTo>
              <a:lnTo>
                <a:pt x="0" y="171225"/>
              </a:lnTo>
              <a:lnTo>
                <a:pt x="0" y="3266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C8FE8C-3EAF-4DCB-B78C-936D0F26F435}">
      <dsp:nvSpPr>
        <dsp:cNvPr id="0" name=""/>
        <dsp:cNvSpPr/>
      </dsp:nvSpPr>
      <dsp:spPr>
        <a:xfrm>
          <a:off x="4664260" y="2607"/>
          <a:ext cx="1480162" cy="10308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kern="1200" dirty="0"/>
            <a:t>Mark Rice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1" kern="1200" dirty="0"/>
            <a:t>Director of Reward and Pensions</a:t>
          </a:r>
        </a:p>
      </dsp:txBody>
      <dsp:txXfrm>
        <a:off x="4664260" y="2607"/>
        <a:ext cx="1480162" cy="1030874"/>
      </dsp:txXfrm>
    </dsp:sp>
    <dsp:sp modelId="{EB12E4D8-E7F1-4C62-B520-31141AFC5A55}">
      <dsp:nvSpPr>
        <dsp:cNvPr id="0" name=""/>
        <dsp:cNvSpPr/>
      </dsp:nvSpPr>
      <dsp:spPr>
        <a:xfrm>
          <a:off x="367829" y="1360123"/>
          <a:ext cx="1077040" cy="1183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kern="1200" dirty="0"/>
            <a:t>Richard Homer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1" kern="1200" dirty="0"/>
            <a:t>Head of Global Mobility</a:t>
          </a:r>
        </a:p>
      </dsp:txBody>
      <dsp:txXfrm>
        <a:off x="367829" y="1360123"/>
        <a:ext cx="1077040" cy="1183589"/>
      </dsp:txXfrm>
    </dsp:sp>
    <dsp:sp modelId="{5AFBDEEA-44F9-4D0A-B695-80C0193C9A5A}">
      <dsp:nvSpPr>
        <dsp:cNvPr id="0" name=""/>
        <dsp:cNvSpPr/>
      </dsp:nvSpPr>
      <dsp:spPr>
        <a:xfrm>
          <a:off x="1775034" y="1358066"/>
          <a:ext cx="1014947" cy="12070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kern="1200" dirty="0"/>
            <a:t>Oscar Lopez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1" kern="1200" dirty="0"/>
            <a:t>Senior Reward Analyst</a:t>
          </a:r>
        </a:p>
      </dsp:txBody>
      <dsp:txXfrm>
        <a:off x="1775034" y="1358066"/>
        <a:ext cx="1014947" cy="1207087"/>
      </dsp:txXfrm>
    </dsp:sp>
    <dsp:sp modelId="{599EC8A7-784D-4CF4-956B-8E5FE28C952D}">
      <dsp:nvSpPr>
        <dsp:cNvPr id="0" name=""/>
        <dsp:cNvSpPr/>
      </dsp:nvSpPr>
      <dsp:spPr>
        <a:xfrm>
          <a:off x="3056722" y="1358066"/>
          <a:ext cx="1100737" cy="1163770"/>
        </a:xfrm>
        <a:prstGeom prst="rect">
          <a:avLst/>
        </a:pr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kern="1200" dirty="0"/>
            <a:t>Reshma Bhuruth </a:t>
          </a:r>
          <a:br>
            <a:rPr lang="en-US" sz="1050" kern="1200" dirty="0"/>
          </a:br>
          <a:r>
            <a:rPr lang="en-US" sz="1050" b="1" kern="1200" dirty="0"/>
            <a:t>Senior Reward Policy Advisor - Academic Promotions</a:t>
          </a:r>
        </a:p>
      </dsp:txBody>
      <dsp:txXfrm>
        <a:off x="3056722" y="1358066"/>
        <a:ext cx="1100737" cy="1163770"/>
      </dsp:txXfrm>
    </dsp:sp>
    <dsp:sp modelId="{CD28EE2E-A8D3-49C1-9D0D-2FB5B18FD06C}">
      <dsp:nvSpPr>
        <dsp:cNvPr id="0" name=""/>
        <dsp:cNvSpPr/>
      </dsp:nvSpPr>
      <dsp:spPr>
        <a:xfrm>
          <a:off x="4516488" y="1341333"/>
          <a:ext cx="1019210" cy="1176018"/>
        </a:xfrm>
        <a:prstGeom prst="rect">
          <a:avLst/>
        </a:pr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kern="1200" dirty="0"/>
            <a:t>Martin Hewson (0.4 FTE)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1" kern="1200" dirty="0"/>
            <a:t>Strategy &amp; Planning Advisor</a:t>
          </a:r>
        </a:p>
      </dsp:txBody>
      <dsp:txXfrm>
        <a:off x="4516488" y="1341333"/>
        <a:ext cx="1019210" cy="1176018"/>
      </dsp:txXfrm>
    </dsp:sp>
    <dsp:sp modelId="{656D84FE-6DC9-4D63-AC76-2776179517B6}">
      <dsp:nvSpPr>
        <dsp:cNvPr id="0" name=""/>
        <dsp:cNvSpPr/>
      </dsp:nvSpPr>
      <dsp:spPr>
        <a:xfrm>
          <a:off x="8060175" y="1351901"/>
          <a:ext cx="1480162" cy="11102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kern="1200" dirty="0"/>
            <a:t>Steven Cunningham-Sherret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1" kern="1200" dirty="0"/>
            <a:t>Head of Pensions</a:t>
          </a:r>
        </a:p>
      </dsp:txBody>
      <dsp:txXfrm>
        <a:off x="8060175" y="1351901"/>
        <a:ext cx="1480162" cy="1110233"/>
      </dsp:txXfrm>
    </dsp:sp>
    <dsp:sp modelId="{F1D450C0-CBF5-45CB-A8BF-A1E797F6C962}">
      <dsp:nvSpPr>
        <dsp:cNvPr id="0" name=""/>
        <dsp:cNvSpPr/>
      </dsp:nvSpPr>
      <dsp:spPr>
        <a:xfrm>
          <a:off x="5451633" y="2765383"/>
          <a:ext cx="1480162" cy="7400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kern="1200" dirty="0"/>
            <a:t>Ola Owolabi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1" kern="1200" dirty="0"/>
            <a:t>Pensions Supervisor</a:t>
          </a:r>
        </a:p>
      </dsp:txBody>
      <dsp:txXfrm>
        <a:off x="5451633" y="2765383"/>
        <a:ext cx="1480162" cy="740081"/>
      </dsp:txXfrm>
    </dsp:sp>
    <dsp:sp modelId="{49825CB2-6917-45CA-BC7F-61343BD2E2E2}">
      <dsp:nvSpPr>
        <dsp:cNvPr id="0" name=""/>
        <dsp:cNvSpPr/>
      </dsp:nvSpPr>
      <dsp:spPr>
        <a:xfrm>
          <a:off x="5717677" y="3684408"/>
          <a:ext cx="1480162" cy="7400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kern="1200" dirty="0"/>
            <a:t>Mohammed Alam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1" kern="1200" dirty="0"/>
            <a:t>Pensions Data Analyst</a:t>
          </a:r>
        </a:p>
      </dsp:txBody>
      <dsp:txXfrm>
        <a:off x="5717677" y="3684408"/>
        <a:ext cx="1480162" cy="740081"/>
      </dsp:txXfrm>
    </dsp:sp>
    <dsp:sp modelId="{66F345FD-7954-48F2-B7E8-FB647E786E33}">
      <dsp:nvSpPr>
        <dsp:cNvPr id="0" name=""/>
        <dsp:cNvSpPr/>
      </dsp:nvSpPr>
      <dsp:spPr>
        <a:xfrm>
          <a:off x="5741478" y="4549778"/>
          <a:ext cx="1480162" cy="7400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kern="1200" dirty="0"/>
            <a:t>Sally Price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1" kern="1200" dirty="0"/>
            <a:t>Senior Pensions Administrator</a:t>
          </a:r>
        </a:p>
      </dsp:txBody>
      <dsp:txXfrm>
        <a:off x="5741478" y="4549778"/>
        <a:ext cx="1480162" cy="740081"/>
      </dsp:txXfrm>
    </dsp:sp>
    <dsp:sp modelId="{072D22E7-5A35-4BFA-BFFE-B370DD83888A}">
      <dsp:nvSpPr>
        <dsp:cNvPr id="0" name=""/>
        <dsp:cNvSpPr/>
      </dsp:nvSpPr>
      <dsp:spPr>
        <a:xfrm>
          <a:off x="7225845" y="2756990"/>
          <a:ext cx="1480162" cy="7400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kern="1200" dirty="0"/>
            <a:t>Julie Scoons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1" kern="1200" dirty="0"/>
            <a:t>Pensions Supervisor</a:t>
          </a:r>
        </a:p>
      </dsp:txBody>
      <dsp:txXfrm>
        <a:off x="7225845" y="2756990"/>
        <a:ext cx="1480162" cy="740081"/>
      </dsp:txXfrm>
    </dsp:sp>
    <dsp:sp modelId="{1C1B001B-17BC-4DB8-8A38-3B9025E52DDD}">
      <dsp:nvSpPr>
        <dsp:cNvPr id="0" name=""/>
        <dsp:cNvSpPr/>
      </dsp:nvSpPr>
      <dsp:spPr>
        <a:xfrm>
          <a:off x="7447218" y="3692801"/>
          <a:ext cx="1480162" cy="7400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kern="1200" dirty="0"/>
            <a:t>Tonee Reid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1" kern="1200" dirty="0"/>
            <a:t>Pensions Administrator</a:t>
          </a:r>
        </a:p>
      </dsp:txBody>
      <dsp:txXfrm>
        <a:off x="7447218" y="3692801"/>
        <a:ext cx="1480162" cy="740081"/>
      </dsp:txXfrm>
    </dsp:sp>
    <dsp:sp modelId="{0A7053F9-D8AA-44FA-9C7A-54D0A51414E3}">
      <dsp:nvSpPr>
        <dsp:cNvPr id="0" name=""/>
        <dsp:cNvSpPr/>
      </dsp:nvSpPr>
      <dsp:spPr>
        <a:xfrm>
          <a:off x="7462626" y="4576510"/>
          <a:ext cx="1480162" cy="7400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kern="1200" dirty="0"/>
            <a:t>John Seaton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1" kern="1200" dirty="0"/>
            <a:t>Pensions Data Analyst</a:t>
          </a:r>
        </a:p>
      </dsp:txBody>
      <dsp:txXfrm>
        <a:off x="7462626" y="4576510"/>
        <a:ext cx="1480162" cy="740081"/>
      </dsp:txXfrm>
    </dsp:sp>
    <dsp:sp modelId="{131D7267-8734-489E-AE7A-6EA381C7B6BF}">
      <dsp:nvSpPr>
        <dsp:cNvPr id="0" name=""/>
        <dsp:cNvSpPr/>
      </dsp:nvSpPr>
      <dsp:spPr>
        <a:xfrm>
          <a:off x="9042730" y="2746229"/>
          <a:ext cx="1152232" cy="823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kern="1200" dirty="0"/>
            <a:t>Irina Proulova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050" b="1" kern="1200" dirty="0"/>
            <a:t>Accounts and Debt Management Advisor</a:t>
          </a:r>
        </a:p>
      </dsp:txBody>
      <dsp:txXfrm>
        <a:off x="9042730" y="2746229"/>
        <a:ext cx="1152232" cy="823592"/>
      </dsp:txXfrm>
    </dsp:sp>
    <dsp:sp modelId="{5F163210-94D4-4561-88FC-0769FB890361}">
      <dsp:nvSpPr>
        <dsp:cNvPr id="0" name=""/>
        <dsp:cNvSpPr/>
      </dsp:nvSpPr>
      <dsp:spPr>
        <a:xfrm>
          <a:off x="5714184" y="1328063"/>
          <a:ext cx="1007087" cy="1194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Senay Yaman Zucker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Reward Manager</a:t>
          </a:r>
        </a:p>
      </dsp:txBody>
      <dsp:txXfrm>
        <a:off x="5714184" y="1328063"/>
        <a:ext cx="1007087" cy="1194121"/>
      </dsp:txXfrm>
    </dsp:sp>
    <dsp:sp modelId="{5B1F95B1-7DB8-4FA7-8064-F1002C3D801F}">
      <dsp:nvSpPr>
        <dsp:cNvPr id="0" name=""/>
        <dsp:cNvSpPr/>
      </dsp:nvSpPr>
      <dsp:spPr>
        <a:xfrm>
          <a:off x="6793978" y="1314934"/>
          <a:ext cx="1007087" cy="1194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Abigail Brandon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Ukrainian Fellowship Coordinator</a:t>
          </a:r>
          <a:endParaRPr lang="en-US" sz="1050" b="1" kern="1200" dirty="0"/>
        </a:p>
      </dsp:txBody>
      <dsp:txXfrm>
        <a:off x="6793978" y="1314934"/>
        <a:ext cx="1007087" cy="1194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924" cy="513038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482" y="0"/>
            <a:ext cx="3078924" cy="513038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F80B4695-7E34-4664-A4BE-85CD627F3321}" type="datetimeFigureOut">
              <a:rPr lang="en-GB" smtClean="0"/>
              <a:t>11/06/2024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905" y="4926144"/>
            <a:ext cx="5682255" cy="4029144"/>
          </a:xfrm>
          <a:prstGeom prst="rect">
            <a:avLst/>
          </a:prstGeom>
        </p:spPr>
        <p:txBody>
          <a:bodyPr vert="horz" lIns="94650" tIns="47325" rIns="94650" bIns="4732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576"/>
            <a:ext cx="3078924" cy="513038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482" y="9721576"/>
            <a:ext cx="3078924" cy="513038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CB7DFCCC-6017-4E14-BCF7-2F19B6E5C0E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075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1F3C-0499-4F7A-863C-5F62CC97A0FE}" type="datetime3">
              <a:rPr lang="en-US" smtClean="0"/>
              <a:t>11 June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852E-1BD7-45B1-99AC-D413480CBD52}" type="datetime3">
              <a:rPr lang="en-US" smtClean="0"/>
              <a:t>11 June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89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9A88-7836-4A39-893B-40712579F2C3}" type="datetime3">
              <a:rPr lang="en-US" smtClean="0"/>
              <a:t>11 June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5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A318-A985-4D05-A857-B55D20EECE52}" type="datetime3">
              <a:rPr lang="en-US" smtClean="0"/>
              <a:t>11 June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8FBB-3E01-40C4-AE75-BE99560C2FD3}" type="datetime3">
              <a:rPr lang="en-US" smtClean="0"/>
              <a:t>11 June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62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5BF9-681F-4B8E-8FFF-218CE4DD2E97}" type="datetime3">
              <a:rPr lang="en-US" smtClean="0"/>
              <a:t>11 June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3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44C1-28C6-42C5-9AC8-B71EC5DDC231}" type="datetime3">
              <a:rPr lang="en-US" smtClean="0"/>
              <a:t>11 June 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07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5AC4-D95E-4634-81B4-319192285E56}" type="datetime3">
              <a:rPr lang="en-US" smtClean="0"/>
              <a:t>11 June 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17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4A1C-7F26-4C58-9D03-5C4B48833A86}" type="datetime3">
              <a:rPr lang="en-US" smtClean="0"/>
              <a:t>11 June 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4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1E3F-0EF5-46F9-A26C-15C3EAA8C6E0}" type="datetime3">
              <a:rPr lang="en-US" smtClean="0"/>
              <a:t>11 June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7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0A-21D9-4855-8715-0D2474E503B7}" type="datetime3">
              <a:rPr lang="en-US" smtClean="0"/>
              <a:t>11 June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81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264CF-DF69-4BFE-8DA0-A8A5024D1A9A}" type="datetime3">
              <a:rPr lang="en-US" smtClean="0"/>
              <a:t>11 June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76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Organization Chart" title="SmartArt">
            <a:extLst>
              <a:ext uri="{FF2B5EF4-FFF2-40B4-BE49-F238E27FC236}">
                <a16:creationId xmlns:a16="http://schemas.microsoft.com/office/drawing/2014/main" id="{F88841CE-76E7-8DA6-A74B-FF0915EE7EDC}"/>
              </a:ext>
            </a:extLst>
          </p:cNvPr>
          <p:cNvGrpSpPr/>
          <p:nvPr/>
        </p:nvGrpSpPr>
        <p:grpSpPr>
          <a:xfrm>
            <a:off x="295483" y="827788"/>
            <a:ext cx="9088834" cy="5458725"/>
            <a:chOff x="669923" y="781011"/>
            <a:chExt cx="8205190" cy="5458725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13EAFB3-8636-3F38-42CE-0AFAD4E8FCA8}"/>
                </a:ext>
              </a:extLst>
            </p:cNvPr>
            <p:cNvSpPr/>
            <p:nvPr/>
          </p:nvSpPr>
          <p:spPr>
            <a:xfrm>
              <a:off x="5829121" y="1738770"/>
              <a:ext cx="266878" cy="84768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66877" y="0"/>
                  </a:moveTo>
                  <a:lnTo>
                    <a:pt x="266877" y="622128"/>
                  </a:lnTo>
                  <a:lnTo>
                    <a:pt x="0" y="622128"/>
                  </a:lnTo>
                </a:path>
              </a:pathLst>
            </a:custGeom>
            <a:noFill/>
            <a:ln>
              <a:solidFill>
                <a:schemeClr val="accent1">
                  <a:shade val="60000"/>
                  <a:hueOff val="0"/>
                  <a:satOff val="0"/>
                  <a:lumOff val="0"/>
                </a:schemeClr>
              </a:solidFill>
              <a:prstDash val="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BF5A657-4CCA-4D1B-1ED9-018F04A06465}"/>
                </a:ext>
              </a:extLst>
            </p:cNvPr>
            <p:cNvSpPr/>
            <p:nvPr/>
          </p:nvSpPr>
          <p:spPr>
            <a:xfrm>
              <a:off x="5074273" y="781011"/>
              <a:ext cx="1742919" cy="957759"/>
            </a:xfrm>
            <a:custGeom>
              <a:avLst/>
              <a:gdLst>
                <a:gd name="connsiteX0" fmla="*/ 0 w 1742919"/>
                <a:gd name="connsiteY0" fmla="*/ 0 h 1183311"/>
                <a:gd name="connsiteX1" fmla="*/ 1742919 w 1742919"/>
                <a:gd name="connsiteY1" fmla="*/ 0 h 1183311"/>
                <a:gd name="connsiteX2" fmla="*/ 1742919 w 1742919"/>
                <a:gd name="connsiteY2" fmla="*/ 1183311 h 1183311"/>
                <a:gd name="connsiteX3" fmla="*/ 0 w 1742919"/>
                <a:gd name="connsiteY3" fmla="*/ 1183311 h 1183311"/>
                <a:gd name="connsiteX4" fmla="*/ 0 w 1742919"/>
                <a:gd name="connsiteY4" fmla="*/ 0 h 1183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2919" h="1183311">
                  <a:moveTo>
                    <a:pt x="0" y="0"/>
                  </a:moveTo>
                  <a:lnTo>
                    <a:pt x="1742919" y="0"/>
                  </a:lnTo>
                  <a:lnTo>
                    <a:pt x="1742919" y="1183311"/>
                  </a:lnTo>
                  <a:lnTo>
                    <a:pt x="0" y="11833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50" kern="1200" dirty="0"/>
                <a:t>Donna Dalrymple</a:t>
              </a:r>
              <a:br>
                <a:rPr lang="en-US" sz="1050" kern="1200" dirty="0"/>
              </a:br>
              <a:r>
                <a:rPr lang="en-US" sz="1050" b="1" kern="1200" dirty="0"/>
                <a:t>Chief People Officer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3D2AF01-EA14-A4A8-F9E6-4275BCD03E6B}"/>
                </a:ext>
              </a:extLst>
            </p:cNvPr>
            <p:cNvSpPr/>
            <p:nvPr/>
          </p:nvSpPr>
          <p:spPr>
            <a:xfrm>
              <a:off x="1956514" y="3592075"/>
              <a:ext cx="953081" cy="1063706"/>
            </a:xfrm>
            <a:custGeom>
              <a:avLst/>
              <a:gdLst>
                <a:gd name="connsiteX0" fmla="*/ 0 w 1312603"/>
                <a:gd name="connsiteY0" fmla="*/ 0 h 1314492"/>
                <a:gd name="connsiteX1" fmla="*/ 1312603 w 1312603"/>
                <a:gd name="connsiteY1" fmla="*/ 0 h 1314492"/>
                <a:gd name="connsiteX2" fmla="*/ 1312603 w 1312603"/>
                <a:gd name="connsiteY2" fmla="*/ 1314492 h 1314492"/>
                <a:gd name="connsiteX3" fmla="*/ 0 w 1312603"/>
                <a:gd name="connsiteY3" fmla="*/ 1314492 h 1314492"/>
                <a:gd name="connsiteX4" fmla="*/ 0 w 1312603"/>
                <a:gd name="connsiteY4" fmla="*/ 0 h 1314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2603" h="1314492">
                  <a:moveTo>
                    <a:pt x="0" y="0"/>
                  </a:moveTo>
                  <a:lnTo>
                    <a:pt x="1312603" y="0"/>
                  </a:lnTo>
                  <a:lnTo>
                    <a:pt x="1312603" y="1314492"/>
                  </a:lnTo>
                  <a:lnTo>
                    <a:pt x="0" y="131449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50" kern="1200" dirty="0"/>
                <a:t>Rebecca Edwards</a:t>
              </a:r>
            </a:p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50" b="1" kern="1200" dirty="0"/>
                <a:t>Director of </a:t>
              </a:r>
              <a:r>
                <a:rPr lang="en-GB" sz="1050" b="1" kern="1200" dirty="0"/>
                <a:t>ER, </a:t>
              </a:r>
            </a:p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GB" sz="1050" b="1" kern="1200" dirty="0"/>
                <a:t>Planning and </a:t>
              </a:r>
            </a:p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GB" sz="1050" b="1" kern="1200" dirty="0"/>
                <a:t>Policy </a:t>
              </a: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614A4FA-7F4F-01A6-2BCD-1D6E8ABBD277}"/>
                </a:ext>
              </a:extLst>
            </p:cNvPr>
            <p:cNvSpPr/>
            <p:nvPr/>
          </p:nvSpPr>
          <p:spPr>
            <a:xfrm>
              <a:off x="3199559" y="3581240"/>
              <a:ext cx="952249" cy="1063707"/>
            </a:xfrm>
            <a:custGeom>
              <a:avLst/>
              <a:gdLst>
                <a:gd name="connsiteX0" fmla="*/ 0 w 1299112"/>
                <a:gd name="connsiteY0" fmla="*/ 0 h 1252366"/>
                <a:gd name="connsiteX1" fmla="*/ 1299112 w 1299112"/>
                <a:gd name="connsiteY1" fmla="*/ 0 h 1252366"/>
                <a:gd name="connsiteX2" fmla="*/ 1299112 w 1299112"/>
                <a:gd name="connsiteY2" fmla="*/ 1252366 h 1252366"/>
                <a:gd name="connsiteX3" fmla="*/ 0 w 1299112"/>
                <a:gd name="connsiteY3" fmla="*/ 1252366 h 1252366"/>
                <a:gd name="connsiteX4" fmla="*/ 0 w 1299112"/>
                <a:gd name="connsiteY4" fmla="*/ 0 h 1252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9112" h="1252366">
                  <a:moveTo>
                    <a:pt x="0" y="0"/>
                  </a:moveTo>
                  <a:lnTo>
                    <a:pt x="1299112" y="0"/>
                  </a:lnTo>
                  <a:lnTo>
                    <a:pt x="1299112" y="1252366"/>
                  </a:lnTo>
                  <a:lnTo>
                    <a:pt x="0" y="12523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sz="1050" kern="1200" dirty="0"/>
                <a:t>Mark Rice</a:t>
              </a:r>
              <a:br>
                <a:rPr lang="en-US" sz="1050" kern="1200" dirty="0"/>
              </a:br>
              <a:r>
                <a:rPr lang="en-US" sz="1050" b="1" kern="1200" dirty="0"/>
                <a:t>Director of </a:t>
              </a:r>
            </a:p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sz="1050" b="1" kern="1200" dirty="0"/>
                <a:t>Reward </a:t>
              </a:r>
            </a:p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sz="1050" b="1" kern="1200" dirty="0"/>
                <a:t>and Pensions</a:t>
              </a: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40DE3B2-88CF-D99B-69CA-C27BFDD4B882}"/>
                </a:ext>
              </a:extLst>
            </p:cNvPr>
            <p:cNvSpPr/>
            <p:nvPr/>
          </p:nvSpPr>
          <p:spPr>
            <a:xfrm>
              <a:off x="4307212" y="3567578"/>
              <a:ext cx="953075" cy="1065600"/>
            </a:xfrm>
            <a:custGeom>
              <a:avLst/>
              <a:gdLst>
                <a:gd name="connsiteX0" fmla="*/ 0 w 1241238"/>
                <a:gd name="connsiteY0" fmla="*/ 0 h 1266028"/>
                <a:gd name="connsiteX1" fmla="*/ 1241238 w 1241238"/>
                <a:gd name="connsiteY1" fmla="*/ 0 h 1266028"/>
                <a:gd name="connsiteX2" fmla="*/ 1241238 w 1241238"/>
                <a:gd name="connsiteY2" fmla="*/ 1266028 h 1266028"/>
                <a:gd name="connsiteX3" fmla="*/ 0 w 1241238"/>
                <a:gd name="connsiteY3" fmla="*/ 1266028 h 1266028"/>
                <a:gd name="connsiteX4" fmla="*/ 0 w 1241238"/>
                <a:gd name="connsiteY4" fmla="*/ 0 h 1266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1238" h="1266028">
                  <a:moveTo>
                    <a:pt x="0" y="0"/>
                  </a:moveTo>
                  <a:lnTo>
                    <a:pt x="1241238" y="0"/>
                  </a:lnTo>
                  <a:lnTo>
                    <a:pt x="1241238" y="1266028"/>
                  </a:lnTo>
                  <a:lnTo>
                    <a:pt x="0" y="12660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50" b="0" kern="1200" dirty="0"/>
                <a:t>Alison Saunders</a:t>
              </a:r>
            </a:p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50" b="1" kern="1200" dirty="0"/>
                <a:t>Director of </a:t>
              </a:r>
            </a:p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50" b="1" kern="1200" dirty="0"/>
                <a:t>Business Partnering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C930F47-93AA-51FE-AF6B-9065DF52AEE4}"/>
                </a:ext>
              </a:extLst>
            </p:cNvPr>
            <p:cNvSpPr/>
            <p:nvPr/>
          </p:nvSpPr>
          <p:spPr>
            <a:xfrm>
              <a:off x="4011816" y="4894220"/>
              <a:ext cx="1508955" cy="1345516"/>
            </a:xfrm>
            <a:custGeom>
              <a:avLst/>
              <a:gdLst>
                <a:gd name="connsiteX0" fmla="*/ 0 w 1508955"/>
                <a:gd name="connsiteY0" fmla="*/ 0 h 1345516"/>
                <a:gd name="connsiteX1" fmla="*/ 1508955 w 1508955"/>
                <a:gd name="connsiteY1" fmla="*/ 0 h 1345516"/>
                <a:gd name="connsiteX2" fmla="*/ 1508955 w 1508955"/>
                <a:gd name="connsiteY2" fmla="*/ 1345516 h 1345516"/>
                <a:gd name="connsiteX3" fmla="*/ 0 w 1508955"/>
                <a:gd name="connsiteY3" fmla="*/ 1345516 h 1345516"/>
                <a:gd name="connsiteX4" fmla="*/ 0 w 1508955"/>
                <a:gd name="connsiteY4" fmla="*/ 0 h 1345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8955" h="1345516">
                  <a:moveTo>
                    <a:pt x="0" y="0"/>
                  </a:moveTo>
                  <a:lnTo>
                    <a:pt x="1508955" y="0"/>
                  </a:lnTo>
                  <a:lnTo>
                    <a:pt x="1508955" y="1345516"/>
                  </a:lnTo>
                  <a:lnTo>
                    <a:pt x="0" y="134551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466725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kern="1200" dirty="0"/>
                <a:t>Charles Marson</a:t>
              </a:r>
            </a:p>
            <a:p>
              <a:pPr marL="0" marR="0" lvl="0" indent="0" algn="ctr" defTabSz="466725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b="0" kern="1200" dirty="0">
                  <a:solidFill>
                    <a:schemeClr val="tx1"/>
                  </a:solidFill>
                </a:rPr>
                <a:t>R</a:t>
              </a:r>
              <a:r>
                <a:rPr lang="en-US" sz="1050" kern="1200" dirty="0"/>
                <a:t>onnie Davidson</a:t>
              </a:r>
            </a:p>
            <a:p>
              <a:pPr marL="0" marR="0" lvl="0" indent="0" algn="ctr" defTabSz="466725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kern="1200" dirty="0"/>
                <a:t>Sharron Alexander</a:t>
              </a:r>
              <a:br>
                <a:rPr lang="en-US" sz="1050" kern="1200" dirty="0"/>
              </a:br>
              <a:r>
                <a:rPr lang="en-US" sz="1050" b="1" kern="1200" dirty="0"/>
                <a:t>Heads of HR</a:t>
              </a:r>
            </a:p>
            <a:p>
              <a:pPr marL="0" lvl="0" algn="ctr" defTabSz="466725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None/>
              </a:pPr>
              <a:endParaRPr lang="en-US" sz="1050" kern="120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B988074-5D8C-5D11-E4C1-FD6DC81AFE89}"/>
                </a:ext>
              </a:extLst>
            </p:cNvPr>
            <p:cNvSpPr/>
            <p:nvPr/>
          </p:nvSpPr>
          <p:spPr>
            <a:xfrm>
              <a:off x="6756459" y="3566139"/>
              <a:ext cx="952249" cy="1065600"/>
            </a:xfrm>
            <a:custGeom>
              <a:avLst/>
              <a:gdLst>
                <a:gd name="connsiteX0" fmla="*/ 0 w 1248639"/>
                <a:gd name="connsiteY0" fmla="*/ 0 h 1232681"/>
                <a:gd name="connsiteX1" fmla="*/ 1248639 w 1248639"/>
                <a:gd name="connsiteY1" fmla="*/ 0 h 1232681"/>
                <a:gd name="connsiteX2" fmla="*/ 1248639 w 1248639"/>
                <a:gd name="connsiteY2" fmla="*/ 1232681 h 1232681"/>
                <a:gd name="connsiteX3" fmla="*/ 0 w 1248639"/>
                <a:gd name="connsiteY3" fmla="*/ 1232681 h 1232681"/>
                <a:gd name="connsiteX4" fmla="*/ 0 w 1248639"/>
                <a:gd name="connsiteY4" fmla="*/ 0 h 1232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8639" h="1232681">
                  <a:moveTo>
                    <a:pt x="0" y="0"/>
                  </a:moveTo>
                  <a:lnTo>
                    <a:pt x="1248639" y="0"/>
                  </a:lnTo>
                  <a:lnTo>
                    <a:pt x="1248639" y="1232681"/>
                  </a:lnTo>
                  <a:lnTo>
                    <a:pt x="0" y="12326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sz="1050" kern="1200" dirty="0"/>
                <a:t>Max Hill</a:t>
              </a:r>
              <a:br>
                <a:rPr lang="en-US" sz="1050" kern="1200" dirty="0"/>
              </a:br>
              <a:r>
                <a:rPr lang="en-US" sz="1050" b="1" kern="1200" dirty="0"/>
                <a:t>Director of </a:t>
              </a:r>
            </a:p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sz="1050" b="1" kern="1200" dirty="0"/>
                <a:t>Workplace </a:t>
              </a:r>
            </a:p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sz="1050" b="1" kern="1200" dirty="0"/>
                <a:t>Health</a:t>
              </a: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637D557-EA9B-E98F-0BC5-0A0AE67BCB9C}"/>
                </a:ext>
              </a:extLst>
            </p:cNvPr>
            <p:cNvSpPr/>
            <p:nvPr/>
          </p:nvSpPr>
          <p:spPr>
            <a:xfrm>
              <a:off x="5532249" y="3566139"/>
              <a:ext cx="952249" cy="1065600"/>
            </a:xfrm>
            <a:custGeom>
              <a:avLst/>
              <a:gdLst>
                <a:gd name="connsiteX0" fmla="*/ 0 w 1170634"/>
                <a:gd name="connsiteY0" fmla="*/ 0 h 1226881"/>
                <a:gd name="connsiteX1" fmla="*/ 1170634 w 1170634"/>
                <a:gd name="connsiteY1" fmla="*/ 0 h 1226881"/>
                <a:gd name="connsiteX2" fmla="*/ 1170634 w 1170634"/>
                <a:gd name="connsiteY2" fmla="*/ 1226881 h 1226881"/>
                <a:gd name="connsiteX3" fmla="*/ 0 w 1170634"/>
                <a:gd name="connsiteY3" fmla="*/ 1226881 h 1226881"/>
                <a:gd name="connsiteX4" fmla="*/ 0 w 1170634"/>
                <a:gd name="connsiteY4" fmla="*/ 0 h 1226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0634" h="1226881">
                  <a:moveTo>
                    <a:pt x="0" y="0"/>
                  </a:moveTo>
                  <a:lnTo>
                    <a:pt x="1170634" y="0"/>
                  </a:lnTo>
                  <a:lnTo>
                    <a:pt x="1170634" y="1226881"/>
                  </a:lnTo>
                  <a:lnTo>
                    <a:pt x="0" y="12268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GB" sz="1050" b="0" i="0" kern="1200" dirty="0"/>
                <a:t>Catherine Stow</a:t>
              </a:r>
            </a:p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50" b="1" kern="1200" dirty="0"/>
                <a:t>Director of </a:t>
              </a:r>
            </a:p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GB" sz="1050" b="1" kern="1200" dirty="0"/>
                <a:t>Organisational</a:t>
              </a:r>
              <a:r>
                <a:rPr lang="en-US" sz="1050" b="1" kern="1200" dirty="0"/>
                <a:t> Development</a:t>
              </a: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7459C63-255B-3973-58D9-1A2C900C66FD}"/>
                </a:ext>
              </a:extLst>
            </p:cNvPr>
            <p:cNvSpPr/>
            <p:nvPr/>
          </p:nvSpPr>
          <p:spPr>
            <a:xfrm>
              <a:off x="669923" y="3586270"/>
              <a:ext cx="953083" cy="1063706"/>
            </a:xfrm>
            <a:custGeom>
              <a:avLst/>
              <a:gdLst>
                <a:gd name="connsiteX0" fmla="*/ 0 w 1224413"/>
                <a:gd name="connsiteY0" fmla="*/ 0 h 1277406"/>
                <a:gd name="connsiteX1" fmla="*/ 1224413 w 1224413"/>
                <a:gd name="connsiteY1" fmla="*/ 0 h 1277406"/>
                <a:gd name="connsiteX2" fmla="*/ 1224413 w 1224413"/>
                <a:gd name="connsiteY2" fmla="*/ 1277406 h 1277406"/>
                <a:gd name="connsiteX3" fmla="*/ 0 w 1224413"/>
                <a:gd name="connsiteY3" fmla="*/ 1277406 h 1277406"/>
                <a:gd name="connsiteX4" fmla="*/ 0 w 1224413"/>
                <a:gd name="connsiteY4" fmla="*/ 0 h 127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4413" h="1277406">
                  <a:moveTo>
                    <a:pt x="0" y="0"/>
                  </a:moveTo>
                  <a:lnTo>
                    <a:pt x="1224413" y="0"/>
                  </a:lnTo>
                  <a:lnTo>
                    <a:pt x="1224413" y="1277406"/>
                  </a:lnTo>
                  <a:lnTo>
                    <a:pt x="0" y="12774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50" kern="1200" dirty="0"/>
                <a:t>Angela Clark</a:t>
              </a:r>
            </a:p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50" b="1" kern="1200" dirty="0"/>
                <a:t>Head of Recruitment</a:t>
              </a: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B384FBB-A156-866A-828D-261625F4CD14}"/>
                </a:ext>
              </a:extLst>
            </p:cNvPr>
            <p:cNvSpPr/>
            <p:nvPr/>
          </p:nvSpPr>
          <p:spPr>
            <a:xfrm>
              <a:off x="4397253" y="2107485"/>
              <a:ext cx="1431868" cy="957929"/>
            </a:xfrm>
            <a:custGeom>
              <a:avLst/>
              <a:gdLst>
                <a:gd name="connsiteX0" fmla="*/ 0 w 1431868"/>
                <a:gd name="connsiteY0" fmla="*/ 0 h 957929"/>
                <a:gd name="connsiteX1" fmla="*/ 1431868 w 1431868"/>
                <a:gd name="connsiteY1" fmla="*/ 0 h 957929"/>
                <a:gd name="connsiteX2" fmla="*/ 1431868 w 1431868"/>
                <a:gd name="connsiteY2" fmla="*/ 957929 h 957929"/>
                <a:gd name="connsiteX3" fmla="*/ 0 w 1431868"/>
                <a:gd name="connsiteY3" fmla="*/ 957929 h 957929"/>
                <a:gd name="connsiteX4" fmla="*/ 0 w 1431868"/>
                <a:gd name="connsiteY4" fmla="*/ 0 h 957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1868" h="957929">
                  <a:moveTo>
                    <a:pt x="0" y="0"/>
                  </a:moveTo>
                  <a:lnTo>
                    <a:pt x="1431868" y="0"/>
                  </a:lnTo>
                  <a:lnTo>
                    <a:pt x="1431868" y="957929"/>
                  </a:lnTo>
                  <a:lnTo>
                    <a:pt x="0" y="95792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bg1">
                  <a:lumMod val="65000"/>
                  <a:alpha val="6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None/>
              </a:pPr>
              <a:r>
                <a:rPr lang="en-US" sz="1050" b="0" kern="1200" dirty="0">
                  <a:solidFill>
                    <a:schemeClr val="tx1"/>
                  </a:solidFill>
                </a:rPr>
                <a:t>Lydia Dudman</a:t>
              </a:r>
            </a:p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None/>
              </a:pPr>
              <a:r>
                <a:rPr lang="en-US" sz="1050" b="1" kern="1200" dirty="0">
                  <a:solidFill>
                    <a:schemeClr val="tx1"/>
                  </a:solidFill>
                </a:rPr>
                <a:t>Executive Assistant</a:t>
              </a: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6CDACD3-FAE5-275D-B3DB-25064338AECB}"/>
                </a:ext>
              </a:extLst>
            </p:cNvPr>
            <p:cNvSpPr/>
            <p:nvPr/>
          </p:nvSpPr>
          <p:spPr>
            <a:xfrm>
              <a:off x="7922864" y="3569654"/>
              <a:ext cx="952249" cy="1065600"/>
            </a:xfrm>
            <a:custGeom>
              <a:avLst/>
              <a:gdLst>
                <a:gd name="connsiteX0" fmla="*/ 0 w 1057169"/>
                <a:gd name="connsiteY0" fmla="*/ 0 h 1246133"/>
                <a:gd name="connsiteX1" fmla="*/ 1057169 w 1057169"/>
                <a:gd name="connsiteY1" fmla="*/ 0 h 1246133"/>
                <a:gd name="connsiteX2" fmla="*/ 1057169 w 1057169"/>
                <a:gd name="connsiteY2" fmla="*/ 1246133 h 1246133"/>
                <a:gd name="connsiteX3" fmla="*/ 0 w 1057169"/>
                <a:gd name="connsiteY3" fmla="*/ 1246133 h 1246133"/>
                <a:gd name="connsiteX4" fmla="*/ 0 w 1057169"/>
                <a:gd name="connsiteY4" fmla="*/ 0 h 1246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7169" h="1246133">
                  <a:moveTo>
                    <a:pt x="0" y="0"/>
                  </a:moveTo>
                  <a:lnTo>
                    <a:pt x="1057169" y="0"/>
                  </a:lnTo>
                  <a:lnTo>
                    <a:pt x="1057169" y="1246133"/>
                  </a:lnTo>
                  <a:lnTo>
                    <a:pt x="0" y="124613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50" kern="1200" dirty="0"/>
                <a:t>Lesley Houfe</a:t>
              </a:r>
              <a:br>
                <a:rPr lang="en-US" sz="1050" kern="1200" dirty="0"/>
              </a:br>
              <a:r>
                <a:rPr lang="en-US" sz="1050" b="1" kern="1200" dirty="0"/>
                <a:t>Director of EDI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7254" y="418268"/>
            <a:ext cx="2721092" cy="725491"/>
          </a:xfrm>
        </p:spPr>
        <p:txBody>
          <a:bodyPr>
            <a:normAutofit/>
          </a:bodyPr>
          <a:lstStyle/>
          <a:p>
            <a:r>
              <a:rPr lang="en-US" sz="2400" b="1" dirty="0"/>
              <a:t>HR Leadership Team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75BD61-D6E0-4D3A-995C-63EBB03EAD36}"/>
              </a:ext>
            </a:extLst>
          </p:cNvPr>
          <p:cNvSpPr txBox="1"/>
          <p:nvPr/>
        </p:nvSpPr>
        <p:spPr>
          <a:xfrm>
            <a:off x="9037273" y="643122"/>
            <a:ext cx="2091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May 2024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ACB424E-E82E-7777-3BB2-B6BCD6FD7B34}"/>
              </a:ext>
            </a:extLst>
          </p:cNvPr>
          <p:cNvCxnSpPr/>
          <p:nvPr/>
        </p:nvCxnSpPr>
        <p:spPr>
          <a:xfrm>
            <a:off x="4888608" y="4702558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536CEF-7554-5CCE-CAEC-B112C70CF05E}"/>
              </a:ext>
            </a:extLst>
          </p:cNvPr>
          <p:cNvCxnSpPr>
            <a:cxnSpLocks/>
          </p:cNvCxnSpPr>
          <p:nvPr/>
        </p:nvCxnSpPr>
        <p:spPr>
          <a:xfrm>
            <a:off x="8824714" y="3332686"/>
            <a:ext cx="0" cy="2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AB8D70-D4AD-6D22-FA06-E3CE03D33245}"/>
              </a:ext>
            </a:extLst>
          </p:cNvPr>
          <p:cNvCxnSpPr>
            <a:cxnSpLocks/>
          </p:cNvCxnSpPr>
          <p:nvPr/>
        </p:nvCxnSpPr>
        <p:spPr>
          <a:xfrm>
            <a:off x="7564396" y="3330787"/>
            <a:ext cx="0" cy="2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CE112C6-1ACA-FE10-3F45-A28FF028AED3}"/>
              </a:ext>
            </a:extLst>
          </p:cNvPr>
          <p:cNvCxnSpPr>
            <a:cxnSpLocks/>
          </p:cNvCxnSpPr>
          <p:nvPr/>
        </p:nvCxnSpPr>
        <p:spPr>
          <a:xfrm>
            <a:off x="6195066" y="1785547"/>
            <a:ext cx="0" cy="158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686F08C-C138-C822-9BE8-C8CA1424F087}"/>
              </a:ext>
            </a:extLst>
          </p:cNvPr>
          <p:cNvCxnSpPr>
            <a:cxnSpLocks/>
          </p:cNvCxnSpPr>
          <p:nvPr/>
        </p:nvCxnSpPr>
        <p:spPr>
          <a:xfrm>
            <a:off x="667803" y="3319472"/>
            <a:ext cx="10044000" cy="3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F1F8C97-413E-8C2D-93CF-14C4C6BA21C5}"/>
              </a:ext>
            </a:extLst>
          </p:cNvPr>
          <p:cNvCxnSpPr>
            <a:cxnSpLocks/>
          </p:cNvCxnSpPr>
          <p:nvPr/>
        </p:nvCxnSpPr>
        <p:spPr>
          <a:xfrm flipV="1">
            <a:off x="10723162" y="3319472"/>
            <a:ext cx="792000" cy="7757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6223533-FB4F-FE30-8F0A-F9B02DD7A6F4}"/>
              </a:ext>
            </a:extLst>
          </p:cNvPr>
          <p:cNvCxnSpPr/>
          <p:nvPr/>
        </p:nvCxnSpPr>
        <p:spPr>
          <a:xfrm>
            <a:off x="6195066" y="3311715"/>
            <a:ext cx="0" cy="2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EE5C8D3-972B-049B-A527-C8F28638436F}"/>
              </a:ext>
            </a:extLst>
          </p:cNvPr>
          <p:cNvCxnSpPr/>
          <p:nvPr/>
        </p:nvCxnSpPr>
        <p:spPr>
          <a:xfrm>
            <a:off x="3680548" y="3337027"/>
            <a:ext cx="0" cy="2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D508593-5359-9282-443E-F3625EF7643C}"/>
              </a:ext>
            </a:extLst>
          </p:cNvPr>
          <p:cNvCxnSpPr>
            <a:cxnSpLocks/>
          </p:cNvCxnSpPr>
          <p:nvPr/>
        </p:nvCxnSpPr>
        <p:spPr>
          <a:xfrm>
            <a:off x="2244377" y="3332686"/>
            <a:ext cx="0" cy="2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13AAC01-4DFB-208B-2CF3-2626D2636655}"/>
              </a:ext>
            </a:extLst>
          </p:cNvPr>
          <p:cNvCxnSpPr>
            <a:cxnSpLocks/>
          </p:cNvCxnSpPr>
          <p:nvPr/>
        </p:nvCxnSpPr>
        <p:spPr>
          <a:xfrm>
            <a:off x="668856" y="3335876"/>
            <a:ext cx="0" cy="2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589285E-288B-6917-5EF9-6354061BC39F}"/>
              </a:ext>
            </a:extLst>
          </p:cNvPr>
          <p:cNvSpPr txBox="1"/>
          <p:nvPr/>
        </p:nvSpPr>
        <p:spPr>
          <a:xfrm>
            <a:off x="10377982" y="3605590"/>
            <a:ext cx="866771" cy="866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E71051-6E53-DD79-F539-18FA1A89DC69}"/>
              </a:ext>
            </a:extLst>
          </p:cNvPr>
          <p:cNvSpPr/>
          <p:nvPr/>
        </p:nvSpPr>
        <p:spPr>
          <a:xfrm>
            <a:off x="10850922" y="3612916"/>
            <a:ext cx="1045595" cy="10773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dirty="0"/>
              <a:t>Joanne Wilkes </a:t>
            </a:r>
          </a:p>
          <a:p>
            <a:pPr algn="ctr"/>
            <a:r>
              <a:rPr lang="en-GB" sz="1050" b="1" dirty="0"/>
              <a:t>Director of HR Services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4A6DFFA-8AF0-7F0B-1D27-895A2FB5DE95}"/>
              </a:ext>
            </a:extLst>
          </p:cNvPr>
          <p:cNvCxnSpPr/>
          <p:nvPr/>
        </p:nvCxnSpPr>
        <p:spPr>
          <a:xfrm>
            <a:off x="4886446" y="3328432"/>
            <a:ext cx="0" cy="2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8F5FF44-5827-F2C6-9638-707434F60502}"/>
              </a:ext>
            </a:extLst>
          </p:cNvPr>
          <p:cNvCxnSpPr/>
          <p:nvPr/>
        </p:nvCxnSpPr>
        <p:spPr>
          <a:xfrm>
            <a:off x="11515162" y="3324916"/>
            <a:ext cx="0" cy="28800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34124D79-85F1-66BF-4558-F89159EE5BCA}"/>
              </a:ext>
            </a:extLst>
          </p:cNvPr>
          <p:cNvSpPr/>
          <p:nvPr/>
        </p:nvSpPr>
        <p:spPr>
          <a:xfrm>
            <a:off x="9621536" y="3621185"/>
            <a:ext cx="1045595" cy="10773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dirty="0"/>
              <a:t>Stuart McLellan </a:t>
            </a:r>
          </a:p>
          <a:p>
            <a:pPr algn="ctr"/>
            <a:r>
              <a:rPr lang="en-GB" sz="1050" b="1" dirty="0"/>
              <a:t>Director of HR Strategy &amp; Development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B843C19-A8CD-1AA5-458E-3FDD03A21DDE}"/>
              </a:ext>
            </a:extLst>
          </p:cNvPr>
          <p:cNvCxnSpPr>
            <a:cxnSpLocks/>
          </p:cNvCxnSpPr>
          <p:nvPr/>
        </p:nvCxnSpPr>
        <p:spPr>
          <a:xfrm>
            <a:off x="10082869" y="3324916"/>
            <a:ext cx="0" cy="2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19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Organization Chart" title="SmartArt">
            <a:extLst>
              <a:ext uri="{FF2B5EF4-FFF2-40B4-BE49-F238E27FC236}">
                <a16:creationId xmlns:a16="http://schemas.microsoft.com/office/drawing/2014/main" id="{C99A9718-BC3D-72CA-99C2-8F683A0B53C9}"/>
              </a:ext>
            </a:extLst>
          </p:cNvPr>
          <p:cNvGrpSpPr/>
          <p:nvPr/>
        </p:nvGrpSpPr>
        <p:grpSpPr>
          <a:xfrm>
            <a:off x="864066" y="960955"/>
            <a:ext cx="9795960" cy="4454620"/>
            <a:chOff x="2098023" y="1275497"/>
            <a:chExt cx="8282548" cy="445462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8ECAB59-7F2B-3FB4-1B9C-1657A4E6B835}"/>
                </a:ext>
              </a:extLst>
            </p:cNvPr>
            <p:cNvSpPr/>
            <p:nvPr/>
          </p:nvSpPr>
          <p:spPr>
            <a:xfrm>
              <a:off x="5145715" y="1275497"/>
              <a:ext cx="2810518" cy="1073350"/>
            </a:xfrm>
            <a:custGeom>
              <a:avLst/>
              <a:gdLst>
                <a:gd name="connsiteX0" fmla="*/ 0 w 2810518"/>
                <a:gd name="connsiteY0" fmla="*/ 0 h 1073350"/>
                <a:gd name="connsiteX1" fmla="*/ 2810518 w 2810518"/>
                <a:gd name="connsiteY1" fmla="*/ 0 h 1073350"/>
                <a:gd name="connsiteX2" fmla="*/ 2810518 w 2810518"/>
                <a:gd name="connsiteY2" fmla="*/ 1073350 h 1073350"/>
                <a:gd name="connsiteX3" fmla="*/ 0 w 2810518"/>
                <a:gd name="connsiteY3" fmla="*/ 1073350 h 1073350"/>
                <a:gd name="connsiteX4" fmla="*/ 0 w 2810518"/>
                <a:gd name="connsiteY4" fmla="*/ 0 h 107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0518" h="1073350">
                  <a:moveTo>
                    <a:pt x="0" y="0"/>
                  </a:moveTo>
                  <a:lnTo>
                    <a:pt x="2810518" y="0"/>
                  </a:lnTo>
                  <a:lnTo>
                    <a:pt x="2810518" y="1073350"/>
                  </a:lnTo>
                  <a:lnTo>
                    <a:pt x="0" y="10733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50" kern="1200" dirty="0"/>
                <a:t>Rebecca Edwards</a:t>
              </a:r>
            </a:p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endParaRPr lang="en-US" sz="1050" kern="1200" dirty="0"/>
            </a:p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None/>
              </a:pPr>
              <a:r>
                <a:rPr lang="en-US" sz="1050" b="1" kern="1200" dirty="0"/>
                <a:t>Director of </a:t>
              </a:r>
              <a:r>
                <a:rPr lang="en-GB" sz="1050" b="1" kern="1200" dirty="0"/>
                <a:t>Employee Relations, Planning and Policy</a:t>
              </a:r>
              <a:endParaRPr lang="en-US" sz="1050" b="1" kern="120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BA54402-DCFA-8AA8-2FAB-B525D353CF46}"/>
                </a:ext>
              </a:extLst>
            </p:cNvPr>
            <p:cNvSpPr/>
            <p:nvPr/>
          </p:nvSpPr>
          <p:spPr>
            <a:xfrm>
              <a:off x="8689989" y="2814360"/>
              <a:ext cx="1690582" cy="845291"/>
            </a:xfrm>
            <a:custGeom>
              <a:avLst/>
              <a:gdLst>
                <a:gd name="connsiteX0" fmla="*/ 0 w 1690582"/>
                <a:gd name="connsiteY0" fmla="*/ 0 h 845291"/>
                <a:gd name="connsiteX1" fmla="*/ 1690582 w 1690582"/>
                <a:gd name="connsiteY1" fmla="*/ 0 h 845291"/>
                <a:gd name="connsiteX2" fmla="*/ 1690582 w 1690582"/>
                <a:gd name="connsiteY2" fmla="*/ 845291 h 845291"/>
                <a:gd name="connsiteX3" fmla="*/ 0 w 1690582"/>
                <a:gd name="connsiteY3" fmla="*/ 845291 h 845291"/>
                <a:gd name="connsiteX4" fmla="*/ 0 w 1690582"/>
                <a:gd name="connsiteY4" fmla="*/ 0 h 84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0582" h="845291">
                  <a:moveTo>
                    <a:pt x="0" y="0"/>
                  </a:moveTo>
                  <a:lnTo>
                    <a:pt x="1690582" y="0"/>
                  </a:lnTo>
                  <a:lnTo>
                    <a:pt x="1690582" y="845291"/>
                  </a:lnTo>
                  <a:lnTo>
                    <a:pt x="0" y="84529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spcAft>
                  <a:spcPts val="42"/>
                </a:spcAft>
                <a:buNone/>
              </a:pPr>
              <a:r>
                <a:rPr lang="en-US" sz="1050" kern="1200" dirty="0"/>
                <a:t>Mahalia Davis </a:t>
              </a:r>
              <a:br>
                <a:rPr lang="en-US" sz="1050" kern="1200" dirty="0"/>
              </a:br>
              <a:r>
                <a:rPr lang="en-US" sz="1050" b="1" kern="1200" dirty="0"/>
                <a:t>Strategic Project Manager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DE9F0D1-0D64-46DC-408D-5876FA40F817}"/>
                </a:ext>
              </a:extLst>
            </p:cNvPr>
            <p:cNvSpPr/>
            <p:nvPr/>
          </p:nvSpPr>
          <p:spPr>
            <a:xfrm>
              <a:off x="3515663" y="2825239"/>
              <a:ext cx="1690582" cy="845291"/>
            </a:xfrm>
            <a:custGeom>
              <a:avLst/>
              <a:gdLst>
                <a:gd name="connsiteX0" fmla="*/ 0 w 1690582"/>
                <a:gd name="connsiteY0" fmla="*/ 0 h 845291"/>
                <a:gd name="connsiteX1" fmla="*/ 1690582 w 1690582"/>
                <a:gd name="connsiteY1" fmla="*/ 0 h 845291"/>
                <a:gd name="connsiteX2" fmla="*/ 1690582 w 1690582"/>
                <a:gd name="connsiteY2" fmla="*/ 845291 h 845291"/>
                <a:gd name="connsiteX3" fmla="*/ 0 w 1690582"/>
                <a:gd name="connsiteY3" fmla="*/ 845291 h 845291"/>
                <a:gd name="connsiteX4" fmla="*/ 0 w 1690582"/>
                <a:gd name="connsiteY4" fmla="*/ 0 h 845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0582" h="845291">
                  <a:moveTo>
                    <a:pt x="0" y="0"/>
                  </a:moveTo>
                  <a:lnTo>
                    <a:pt x="1690582" y="0"/>
                  </a:lnTo>
                  <a:lnTo>
                    <a:pt x="1690582" y="845291"/>
                  </a:lnTo>
                  <a:lnTo>
                    <a:pt x="0" y="84529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spcAft>
                  <a:spcPts val="42"/>
                </a:spcAft>
                <a:buNone/>
              </a:pPr>
              <a:r>
                <a:rPr lang="en-US" sz="1050" kern="1200" dirty="0"/>
                <a:t>Lorren Rea</a:t>
              </a:r>
              <a:br>
                <a:rPr lang="en-US" sz="1050" kern="1200" dirty="0"/>
              </a:br>
              <a:r>
                <a:rPr lang="en-US" sz="1050" b="1" kern="1200" dirty="0"/>
                <a:t>Head of Employment</a:t>
              </a:r>
            </a:p>
            <a:p>
              <a:pPr marL="0" lvl="0" indent="0" algn="ctr" defTabSz="466725">
                <a:lnSpc>
                  <a:spcPct val="100000"/>
                </a:lnSpc>
                <a:spcBef>
                  <a:spcPct val="0"/>
                </a:spcBef>
                <a:spcAft>
                  <a:spcPts val="42"/>
                </a:spcAft>
                <a:buNone/>
              </a:pPr>
              <a:r>
                <a:rPr lang="en-US" sz="1050" b="1" kern="1200" dirty="0"/>
                <a:t> Policy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6A32B48-61C9-9934-45B6-A7E5E532050C}"/>
                </a:ext>
              </a:extLst>
            </p:cNvPr>
            <p:cNvSpPr/>
            <p:nvPr/>
          </p:nvSpPr>
          <p:spPr>
            <a:xfrm>
              <a:off x="4970990" y="3878201"/>
              <a:ext cx="1690583" cy="880986"/>
            </a:xfrm>
            <a:custGeom>
              <a:avLst/>
              <a:gdLst>
                <a:gd name="connsiteX0" fmla="*/ 0 w 2186723"/>
                <a:gd name="connsiteY0" fmla="*/ 0 h 1021777"/>
                <a:gd name="connsiteX1" fmla="*/ 2186723 w 2186723"/>
                <a:gd name="connsiteY1" fmla="*/ 0 h 1021777"/>
                <a:gd name="connsiteX2" fmla="*/ 2186723 w 2186723"/>
                <a:gd name="connsiteY2" fmla="*/ 1021777 h 1021777"/>
                <a:gd name="connsiteX3" fmla="*/ 0 w 2186723"/>
                <a:gd name="connsiteY3" fmla="*/ 1021777 h 1021777"/>
                <a:gd name="connsiteX4" fmla="*/ 0 w 2186723"/>
                <a:gd name="connsiteY4" fmla="*/ 0 h 1021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6723" h="1021777">
                  <a:moveTo>
                    <a:pt x="0" y="0"/>
                  </a:moveTo>
                  <a:lnTo>
                    <a:pt x="2186723" y="0"/>
                  </a:lnTo>
                  <a:lnTo>
                    <a:pt x="2186723" y="1021777"/>
                  </a:lnTo>
                  <a:lnTo>
                    <a:pt x="0" y="102177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50" dirty="0"/>
                <a:t>Barbara Robertson</a:t>
              </a:r>
              <a:endParaRPr lang="en-GB" sz="1050" kern="1200" dirty="0"/>
            </a:p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50" b="1" kern="1200" dirty="0"/>
                <a:t>Employment Policy Advisor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DC91D91-6787-63E7-136E-D890E3D171D7}"/>
                </a:ext>
              </a:extLst>
            </p:cNvPr>
            <p:cNvSpPr/>
            <p:nvPr/>
          </p:nvSpPr>
          <p:spPr>
            <a:xfrm>
              <a:off x="4970990" y="4897525"/>
              <a:ext cx="1690583" cy="832592"/>
            </a:xfrm>
            <a:custGeom>
              <a:avLst/>
              <a:gdLst>
                <a:gd name="connsiteX0" fmla="*/ 0 w 2015141"/>
                <a:gd name="connsiteY0" fmla="*/ 0 h 1019838"/>
                <a:gd name="connsiteX1" fmla="*/ 2015141 w 2015141"/>
                <a:gd name="connsiteY1" fmla="*/ 0 h 1019838"/>
                <a:gd name="connsiteX2" fmla="*/ 2015141 w 2015141"/>
                <a:gd name="connsiteY2" fmla="*/ 1019838 h 1019838"/>
                <a:gd name="connsiteX3" fmla="*/ 0 w 2015141"/>
                <a:gd name="connsiteY3" fmla="*/ 1019838 h 1019838"/>
                <a:gd name="connsiteX4" fmla="*/ 0 w 2015141"/>
                <a:gd name="connsiteY4" fmla="*/ 0 h 1019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5141" h="1019838">
                  <a:moveTo>
                    <a:pt x="0" y="0"/>
                  </a:moveTo>
                  <a:lnTo>
                    <a:pt x="2015141" y="0"/>
                  </a:lnTo>
                  <a:lnTo>
                    <a:pt x="2015141" y="1019838"/>
                  </a:lnTo>
                  <a:lnTo>
                    <a:pt x="0" y="101983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50" kern="1200" dirty="0"/>
                <a:t>Claudette Andre</a:t>
              </a:r>
              <a:endParaRPr lang="en-US" sz="1050" kern="1200" dirty="0"/>
            </a:p>
            <a:p>
              <a:pPr marL="0" lvl="0" algn="ctr" defTabSz="31115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None/>
              </a:pPr>
              <a:r>
                <a:rPr lang="en-US" sz="1050" b="1" kern="1200" dirty="0"/>
                <a:t>Employment Policy Administrator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47BE22-C48A-24F7-6C07-875871EA52FD}"/>
                </a:ext>
              </a:extLst>
            </p:cNvPr>
            <p:cNvSpPr/>
            <p:nvPr/>
          </p:nvSpPr>
          <p:spPr>
            <a:xfrm>
              <a:off x="2098023" y="3892539"/>
              <a:ext cx="1631378" cy="1124632"/>
            </a:xfrm>
            <a:custGeom>
              <a:avLst/>
              <a:gdLst>
                <a:gd name="connsiteX0" fmla="*/ 0 w 1962528"/>
                <a:gd name="connsiteY0" fmla="*/ 0 h 920978"/>
                <a:gd name="connsiteX1" fmla="*/ 1962528 w 1962528"/>
                <a:gd name="connsiteY1" fmla="*/ 0 h 920978"/>
                <a:gd name="connsiteX2" fmla="*/ 1962528 w 1962528"/>
                <a:gd name="connsiteY2" fmla="*/ 920978 h 920978"/>
                <a:gd name="connsiteX3" fmla="*/ 0 w 1962528"/>
                <a:gd name="connsiteY3" fmla="*/ 920978 h 920978"/>
                <a:gd name="connsiteX4" fmla="*/ 0 w 1962528"/>
                <a:gd name="connsiteY4" fmla="*/ 0 h 920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2528" h="920978">
                  <a:moveTo>
                    <a:pt x="0" y="0"/>
                  </a:moveTo>
                  <a:lnTo>
                    <a:pt x="1962528" y="0"/>
                  </a:lnTo>
                  <a:lnTo>
                    <a:pt x="1962528" y="920978"/>
                  </a:lnTo>
                  <a:lnTo>
                    <a:pt x="0" y="9209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/>
                <a:t>Vince Preece</a:t>
              </a:r>
            </a:p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/>
                <a:t>Shelley McPherson</a:t>
              </a:r>
            </a:p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dirty="0"/>
            </a:p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50" kern="1200" dirty="0"/>
                <a:t> </a:t>
              </a:r>
              <a:r>
                <a:rPr lang="en-US" sz="1050" b="1" kern="1200" dirty="0"/>
                <a:t>Employment Policy Manager</a:t>
              </a:r>
              <a:endParaRPr lang="en-GB" sz="1050" kern="1200" dirty="0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4982" y="319355"/>
            <a:ext cx="3844406" cy="725491"/>
          </a:xfrm>
        </p:spPr>
        <p:txBody>
          <a:bodyPr>
            <a:normAutofit fontScale="90000"/>
          </a:bodyPr>
          <a:lstStyle/>
          <a:p>
            <a:r>
              <a:rPr lang="en-US" sz="2400" b="1" dirty="0"/>
              <a:t>Employment Policy and Strategy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C49203A-3859-8DD7-A93E-F641B5EFE436}"/>
              </a:ext>
            </a:extLst>
          </p:cNvPr>
          <p:cNvCxnSpPr>
            <a:cxnSpLocks/>
          </p:cNvCxnSpPr>
          <p:nvPr/>
        </p:nvCxnSpPr>
        <p:spPr>
          <a:xfrm>
            <a:off x="6113895" y="2042695"/>
            <a:ext cx="0" cy="79278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5362408-A96E-D71F-4C8A-65E8E49AE053}"/>
              </a:ext>
            </a:extLst>
          </p:cNvPr>
          <p:cNvCxnSpPr>
            <a:cxnSpLocks/>
          </p:cNvCxnSpPr>
          <p:nvPr/>
        </p:nvCxnSpPr>
        <p:spPr>
          <a:xfrm>
            <a:off x="4523453" y="2835479"/>
            <a:ext cx="412030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FC71614-1571-D4A8-130C-FF97E1E12001}"/>
              </a:ext>
            </a:extLst>
          </p:cNvPr>
          <p:cNvCxnSpPr>
            <a:cxnSpLocks/>
          </p:cNvCxnSpPr>
          <p:nvPr/>
        </p:nvCxnSpPr>
        <p:spPr>
          <a:xfrm>
            <a:off x="3515038" y="3364378"/>
            <a:ext cx="25448" cy="163490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3EEDC6E-FB1A-A969-14C3-CF7E5907FB51}"/>
              </a:ext>
            </a:extLst>
          </p:cNvPr>
          <p:cNvCxnSpPr>
            <a:cxnSpLocks/>
          </p:cNvCxnSpPr>
          <p:nvPr/>
        </p:nvCxnSpPr>
        <p:spPr>
          <a:xfrm>
            <a:off x="2785145" y="3962985"/>
            <a:ext cx="146845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636AB76-AFFB-4BAF-B73A-253A56884C5E}"/>
              </a:ext>
            </a:extLst>
          </p:cNvPr>
          <p:cNvCxnSpPr>
            <a:cxnSpLocks/>
          </p:cNvCxnSpPr>
          <p:nvPr/>
        </p:nvCxnSpPr>
        <p:spPr>
          <a:xfrm>
            <a:off x="3515038" y="4999279"/>
            <a:ext cx="74695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268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 descr="Organization Char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379287"/>
              </p:ext>
            </p:extLst>
          </p:nvPr>
        </p:nvGraphicFramePr>
        <p:xfrm>
          <a:off x="378823" y="104503"/>
          <a:ext cx="11650990" cy="6544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4982" y="319355"/>
            <a:ext cx="3844406" cy="725491"/>
          </a:xfrm>
        </p:spPr>
        <p:txBody>
          <a:bodyPr>
            <a:normAutofit/>
          </a:bodyPr>
          <a:lstStyle/>
          <a:p>
            <a:r>
              <a:rPr lang="en-US" sz="2400" b="1" dirty="0"/>
              <a:t>Employee Relations</a:t>
            </a:r>
          </a:p>
        </p:txBody>
      </p:sp>
    </p:spTree>
    <p:extLst>
      <p:ext uri="{BB962C8B-B14F-4D97-AF65-F5344CB8AC3E}">
        <p14:creationId xmlns:p14="http://schemas.microsoft.com/office/powerpoint/2010/main" val="3011257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A3E8E-6B4A-F216-CF39-E7BEA04C4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rmAutofit/>
          </a:bodyPr>
          <a:lstStyle/>
          <a:p>
            <a:r>
              <a:rPr lang="en-GB" sz="2400" b="1" dirty="0"/>
              <a:t>Equality, Diversion &amp; Inclusion Team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FF45D24-E51C-604A-6908-AEB90E0A4F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00463"/>
              </p:ext>
            </p:extLst>
          </p:nvPr>
        </p:nvGraphicFramePr>
        <p:xfrm>
          <a:off x="838199" y="990600"/>
          <a:ext cx="10829925" cy="518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1442-F2FD-5819-E082-4792F705C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A318-A985-4D05-A857-B55D20EECE52}" type="datetime3">
              <a:rPr lang="en-US" smtClean="0"/>
              <a:t>11 June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70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Organization Chart" title="SmartArt">
            <a:extLst>
              <a:ext uri="{FF2B5EF4-FFF2-40B4-BE49-F238E27FC236}">
                <a16:creationId xmlns:a16="http://schemas.microsoft.com/office/drawing/2014/main" id="{E751C0B0-5154-48F2-A168-44207005591D}"/>
              </a:ext>
            </a:extLst>
          </p:cNvPr>
          <p:cNvGrpSpPr/>
          <p:nvPr/>
        </p:nvGrpSpPr>
        <p:grpSpPr>
          <a:xfrm>
            <a:off x="1619925" y="249857"/>
            <a:ext cx="9555997" cy="5014760"/>
            <a:chOff x="1036158" y="385501"/>
            <a:chExt cx="9555997" cy="5063998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E69235E-5E58-4F07-B7B6-FD25493638A4}"/>
                </a:ext>
              </a:extLst>
            </p:cNvPr>
            <p:cNvSpPr/>
            <p:nvPr/>
          </p:nvSpPr>
          <p:spPr>
            <a:xfrm>
              <a:off x="4800118" y="385501"/>
              <a:ext cx="1645821" cy="822910"/>
            </a:xfrm>
            <a:custGeom>
              <a:avLst/>
              <a:gdLst>
                <a:gd name="connsiteX0" fmla="*/ 0 w 1645821"/>
                <a:gd name="connsiteY0" fmla="*/ 0 h 822910"/>
                <a:gd name="connsiteX1" fmla="*/ 1645821 w 1645821"/>
                <a:gd name="connsiteY1" fmla="*/ 0 h 822910"/>
                <a:gd name="connsiteX2" fmla="*/ 1645821 w 1645821"/>
                <a:gd name="connsiteY2" fmla="*/ 822910 h 822910"/>
                <a:gd name="connsiteX3" fmla="*/ 0 w 1645821"/>
                <a:gd name="connsiteY3" fmla="*/ 822910 h 822910"/>
                <a:gd name="connsiteX4" fmla="*/ 0 w 1645821"/>
                <a:gd name="connsiteY4" fmla="*/ 0 h 822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5821" h="822910">
                  <a:moveTo>
                    <a:pt x="0" y="0"/>
                  </a:moveTo>
                  <a:lnTo>
                    <a:pt x="1645821" y="0"/>
                  </a:lnTo>
                  <a:lnTo>
                    <a:pt x="1645821" y="822910"/>
                  </a:lnTo>
                  <a:lnTo>
                    <a:pt x="0" y="82291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50" kern="1200" dirty="0"/>
                <a:t>Alison Saunders</a:t>
              </a:r>
            </a:p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50" b="1" kern="1200" dirty="0"/>
                <a:t>Director of Business Partnering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3D0C2FC-B07B-4D25-915A-11A6425A6758}"/>
                </a:ext>
              </a:extLst>
            </p:cNvPr>
            <p:cNvSpPr/>
            <p:nvPr/>
          </p:nvSpPr>
          <p:spPr>
            <a:xfrm>
              <a:off x="4094997" y="3834127"/>
              <a:ext cx="1645821" cy="907352"/>
            </a:xfrm>
            <a:custGeom>
              <a:avLst/>
              <a:gdLst>
                <a:gd name="connsiteX0" fmla="*/ 0 w 1645821"/>
                <a:gd name="connsiteY0" fmla="*/ 0 h 1284209"/>
                <a:gd name="connsiteX1" fmla="*/ 1645821 w 1645821"/>
                <a:gd name="connsiteY1" fmla="*/ 0 h 1284209"/>
                <a:gd name="connsiteX2" fmla="*/ 1645821 w 1645821"/>
                <a:gd name="connsiteY2" fmla="*/ 1284209 h 1284209"/>
                <a:gd name="connsiteX3" fmla="*/ 0 w 1645821"/>
                <a:gd name="connsiteY3" fmla="*/ 1284209 h 1284209"/>
                <a:gd name="connsiteX4" fmla="*/ 0 w 1645821"/>
                <a:gd name="connsiteY4" fmla="*/ 0 h 1284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5821" h="1284209">
                  <a:moveTo>
                    <a:pt x="0" y="0"/>
                  </a:moveTo>
                  <a:lnTo>
                    <a:pt x="1645821" y="0"/>
                  </a:lnTo>
                  <a:lnTo>
                    <a:pt x="1645821" y="1284209"/>
                  </a:lnTo>
                  <a:lnTo>
                    <a:pt x="0" y="128420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311150" eaLnBrk="1" fontAlgn="auto" latinLnBrk="0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lang="en-US" sz="1050" kern="1200" dirty="0">
                  <a:solidFill>
                    <a:schemeClr val="tx1"/>
                  </a:solidFill>
                </a:rPr>
                <a:t>Liz Milner</a:t>
              </a:r>
              <a:endParaRPr lang="en-US" sz="1050" kern="1200" dirty="0"/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050" kern="1200" dirty="0">
                  <a:solidFill>
                    <a:schemeClr val="tx1"/>
                  </a:solidFill>
                </a:rPr>
                <a:t>1 vacant post</a:t>
              </a:r>
            </a:p>
            <a:p>
              <a:pPr marL="0" marR="0" lvl="0" indent="0" algn="ctr" defTabSz="311150" eaLnBrk="1" fontAlgn="auto" latinLnBrk="0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endParaRPr lang="en-US" sz="1050" kern="1200" dirty="0"/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b="1" kern="1200" dirty="0"/>
                <a:t>HR Business Partners</a:t>
              </a: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85CF926-84F9-4ACB-AB9C-DCDD656711A1}"/>
                </a:ext>
              </a:extLst>
            </p:cNvPr>
            <p:cNvSpPr/>
            <p:nvPr/>
          </p:nvSpPr>
          <p:spPr>
            <a:xfrm>
              <a:off x="1036158" y="1791097"/>
              <a:ext cx="1645821" cy="822910"/>
            </a:xfrm>
            <a:custGeom>
              <a:avLst/>
              <a:gdLst>
                <a:gd name="connsiteX0" fmla="*/ 0 w 1645821"/>
                <a:gd name="connsiteY0" fmla="*/ 0 h 822910"/>
                <a:gd name="connsiteX1" fmla="*/ 1645821 w 1645821"/>
                <a:gd name="connsiteY1" fmla="*/ 0 h 822910"/>
                <a:gd name="connsiteX2" fmla="*/ 1645821 w 1645821"/>
                <a:gd name="connsiteY2" fmla="*/ 822910 h 822910"/>
                <a:gd name="connsiteX3" fmla="*/ 0 w 1645821"/>
                <a:gd name="connsiteY3" fmla="*/ 822910 h 822910"/>
                <a:gd name="connsiteX4" fmla="*/ 0 w 1645821"/>
                <a:gd name="connsiteY4" fmla="*/ 0 h 822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5821" h="822910">
                  <a:moveTo>
                    <a:pt x="0" y="0"/>
                  </a:moveTo>
                  <a:lnTo>
                    <a:pt x="1645821" y="0"/>
                  </a:lnTo>
                  <a:lnTo>
                    <a:pt x="1645821" y="822910"/>
                  </a:lnTo>
                  <a:lnTo>
                    <a:pt x="0" y="82291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50" kern="1200" dirty="0"/>
                <a:t>Charles Marson </a:t>
              </a:r>
            </a:p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50" b="1" kern="1200" dirty="0"/>
                <a:t>Head of HR - LMS</a:t>
              </a: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3C09B85-0884-4560-9526-34F14B3D4907}"/>
                </a:ext>
              </a:extLst>
            </p:cNvPr>
            <p:cNvSpPr/>
            <p:nvPr/>
          </p:nvSpPr>
          <p:spPr>
            <a:xfrm>
              <a:off x="1908335" y="2701006"/>
              <a:ext cx="1727112" cy="535483"/>
            </a:xfrm>
            <a:custGeom>
              <a:avLst/>
              <a:gdLst>
                <a:gd name="connsiteX0" fmla="*/ 0 w 1645821"/>
                <a:gd name="connsiteY0" fmla="*/ 0 h 822910"/>
                <a:gd name="connsiteX1" fmla="*/ 1645821 w 1645821"/>
                <a:gd name="connsiteY1" fmla="*/ 0 h 822910"/>
                <a:gd name="connsiteX2" fmla="*/ 1645821 w 1645821"/>
                <a:gd name="connsiteY2" fmla="*/ 822910 h 822910"/>
                <a:gd name="connsiteX3" fmla="*/ 0 w 1645821"/>
                <a:gd name="connsiteY3" fmla="*/ 822910 h 822910"/>
                <a:gd name="connsiteX4" fmla="*/ 0 w 1645821"/>
                <a:gd name="connsiteY4" fmla="*/ 0 h 822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5821" h="822910">
                  <a:moveTo>
                    <a:pt x="0" y="0"/>
                  </a:moveTo>
                  <a:lnTo>
                    <a:pt x="1645821" y="0"/>
                  </a:lnTo>
                  <a:lnTo>
                    <a:pt x="1645821" y="822910"/>
                  </a:lnTo>
                  <a:lnTo>
                    <a:pt x="0" y="82291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50" kern="1200" dirty="0"/>
                <a:t>Kay Toms</a:t>
              </a:r>
            </a:p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50" b="1" kern="1200" dirty="0"/>
                <a:t>Senior HR Business Partner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55D5E88-C375-4944-86F6-007AEB7A5ED9}"/>
                </a:ext>
              </a:extLst>
            </p:cNvPr>
            <p:cNvSpPr/>
            <p:nvPr/>
          </p:nvSpPr>
          <p:spPr>
            <a:xfrm>
              <a:off x="1958312" y="4626589"/>
              <a:ext cx="1710418" cy="822910"/>
            </a:xfrm>
            <a:custGeom>
              <a:avLst/>
              <a:gdLst>
                <a:gd name="connsiteX0" fmla="*/ 0 w 1645821"/>
                <a:gd name="connsiteY0" fmla="*/ 0 h 822910"/>
                <a:gd name="connsiteX1" fmla="*/ 1645821 w 1645821"/>
                <a:gd name="connsiteY1" fmla="*/ 0 h 822910"/>
                <a:gd name="connsiteX2" fmla="*/ 1645821 w 1645821"/>
                <a:gd name="connsiteY2" fmla="*/ 822910 h 822910"/>
                <a:gd name="connsiteX3" fmla="*/ 0 w 1645821"/>
                <a:gd name="connsiteY3" fmla="*/ 822910 h 822910"/>
                <a:gd name="connsiteX4" fmla="*/ 0 w 1645821"/>
                <a:gd name="connsiteY4" fmla="*/ 0 h 822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5821" h="822910">
                  <a:moveTo>
                    <a:pt x="0" y="0"/>
                  </a:moveTo>
                  <a:lnTo>
                    <a:pt x="1645821" y="0"/>
                  </a:lnTo>
                  <a:lnTo>
                    <a:pt x="1645821" y="822910"/>
                  </a:lnTo>
                  <a:lnTo>
                    <a:pt x="0" y="82291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50" kern="1200" dirty="0"/>
                <a:t>Vacant</a:t>
              </a:r>
            </a:p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50" b="1" kern="1200" dirty="0"/>
                <a:t>Associate HR Business Partner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A419C0D-D04A-4DC2-BDE1-A4F9C1EB35B0}"/>
                </a:ext>
              </a:extLst>
            </p:cNvPr>
            <p:cNvSpPr/>
            <p:nvPr/>
          </p:nvSpPr>
          <p:spPr>
            <a:xfrm>
              <a:off x="1926368" y="3375520"/>
              <a:ext cx="1710422" cy="994141"/>
            </a:xfrm>
            <a:custGeom>
              <a:avLst/>
              <a:gdLst>
                <a:gd name="connsiteX0" fmla="*/ 0 w 1645821"/>
                <a:gd name="connsiteY0" fmla="*/ 0 h 1570146"/>
                <a:gd name="connsiteX1" fmla="*/ 1645821 w 1645821"/>
                <a:gd name="connsiteY1" fmla="*/ 0 h 1570146"/>
                <a:gd name="connsiteX2" fmla="*/ 1645821 w 1645821"/>
                <a:gd name="connsiteY2" fmla="*/ 1570146 h 1570146"/>
                <a:gd name="connsiteX3" fmla="*/ 0 w 1645821"/>
                <a:gd name="connsiteY3" fmla="*/ 1570146 h 1570146"/>
                <a:gd name="connsiteX4" fmla="*/ 0 w 1645821"/>
                <a:gd name="connsiteY4" fmla="*/ 0 h 1570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5821" h="1570146">
                  <a:moveTo>
                    <a:pt x="0" y="0"/>
                  </a:moveTo>
                  <a:lnTo>
                    <a:pt x="1645821" y="0"/>
                  </a:lnTo>
                  <a:lnTo>
                    <a:pt x="1645821" y="1570146"/>
                  </a:lnTo>
                  <a:lnTo>
                    <a:pt x="0" y="157014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50" kern="1200" dirty="0">
                <a:solidFill>
                  <a:schemeClr val="tx1"/>
                </a:solidFill>
              </a:endParaRPr>
            </a:p>
            <a:p>
              <a:pPr marL="0" lvl="0" algn="ctr" defTabSz="2667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050" kern="1200" dirty="0"/>
                <a:t>Linda Ali Brown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lang="en-US" sz="1050" kern="1200" dirty="0"/>
                <a:t>Chloe Evans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lang="en-US" sz="1050" dirty="0"/>
                <a:t>Connie Thrower (to 7.8.24)</a:t>
              </a:r>
              <a:endParaRPr lang="en-US" sz="1050" kern="1200" dirty="0"/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50" kern="1200" dirty="0"/>
            </a:p>
            <a:p>
              <a:pPr marL="0"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50" b="1" kern="1200" dirty="0"/>
                <a:t>HR Business Partners</a:t>
              </a: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E275C42-0F86-4D91-81DF-51F956AD765F}"/>
                </a:ext>
              </a:extLst>
            </p:cNvPr>
            <p:cNvSpPr/>
            <p:nvPr/>
          </p:nvSpPr>
          <p:spPr>
            <a:xfrm>
              <a:off x="4444936" y="1613885"/>
              <a:ext cx="2223113" cy="1283214"/>
            </a:xfrm>
            <a:custGeom>
              <a:avLst/>
              <a:gdLst>
                <a:gd name="connsiteX0" fmla="*/ 0 w 1645821"/>
                <a:gd name="connsiteY0" fmla="*/ 0 h 834702"/>
                <a:gd name="connsiteX1" fmla="*/ 1645821 w 1645821"/>
                <a:gd name="connsiteY1" fmla="*/ 0 h 834702"/>
                <a:gd name="connsiteX2" fmla="*/ 1645821 w 1645821"/>
                <a:gd name="connsiteY2" fmla="*/ 834702 h 834702"/>
                <a:gd name="connsiteX3" fmla="*/ 0 w 1645821"/>
                <a:gd name="connsiteY3" fmla="*/ 834702 h 834702"/>
                <a:gd name="connsiteX4" fmla="*/ 0 w 1645821"/>
                <a:gd name="connsiteY4" fmla="*/ 0 h 834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5821" h="834702">
                  <a:moveTo>
                    <a:pt x="0" y="0"/>
                  </a:moveTo>
                  <a:lnTo>
                    <a:pt x="1645821" y="0"/>
                  </a:lnTo>
                  <a:lnTo>
                    <a:pt x="1645821" y="834702"/>
                  </a:lnTo>
                  <a:lnTo>
                    <a:pt x="0" y="8347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50" kern="1200" dirty="0"/>
                <a:t>Ronnie Davidson</a:t>
              </a:r>
              <a:br>
                <a:rPr lang="en-US" sz="1050" kern="1200" dirty="0"/>
              </a:br>
              <a:r>
                <a:rPr lang="en-US" sz="1050" b="1" kern="1200" dirty="0"/>
                <a:t>Head of HR – BEAMS, </a:t>
              </a:r>
              <a:r>
                <a:rPr lang="en-GB" sz="1050" b="1" kern="1200" dirty="0"/>
                <a:t>SLASH, IOE, VP Education &amp; Student Experience, VP RIGE, VP Faculties</a:t>
              </a: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CD7DB7F-C63C-456A-97A0-9CE443145F7F}"/>
                </a:ext>
              </a:extLst>
            </p:cNvPr>
            <p:cNvSpPr/>
            <p:nvPr/>
          </p:nvSpPr>
          <p:spPr>
            <a:xfrm>
              <a:off x="6078350" y="3823193"/>
              <a:ext cx="1475389" cy="918286"/>
            </a:xfrm>
            <a:custGeom>
              <a:avLst/>
              <a:gdLst>
                <a:gd name="connsiteX0" fmla="*/ 0 w 1645821"/>
                <a:gd name="connsiteY0" fmla="*/ 0 h 822910"/>
                <a:gd name="connsiteX1" fmla="*/ 1645821 w 1645821"/>
                <a:gd name="connsiteY1" fmla="*/ 0 h 822910"/>
                <a:gd name="connsiteX2" fmla="*/ 1645821 w 1645821"/>
                <a:gd name="connsiteY2" fmla="*/ 822910 h 822910"/>
                <a:gd name="connsiteX3" fmla="*/ 0 w 1645821"/>
                <a:gd name="connsiteY3" fmla="*/ 822910 h 822910"/>
                <a:gd name="connsiteX4" fmla="*/ 0 w 1645821"/>
                <a:gd name="connsiteY4" fmla="*/ 0 h 822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5821" h="822910">
                  <a:moveTo>
                    <a:pt x="0" y="0"/>
                  </a:moveTo>
                  <a:lnTo>
                    <a:pt x="1645821" y="0"/>
                  </a:lnTo>
                  <a:lnTo>
                    <a:pt x="1645821" y="822910"/>
                  </a:lnTo>
                  <a:lnTo>
                    <a:pt x="0" y="82291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lang="en-US" sz="1050" kern="1200" dirty="0">
                  <a:solidFill>
                    <a:schemeClr val="tx1"/>
                  </a:solidFill>
                </a:rPr>
                <a:t>Craig Orr</a:t>
              </a:r>
            </a:p>
            <a:p>
              <a:pPr marL="0" marR="0" lvl="0" indent="0" algn="ctr" defTabSz="266700" eaLnBrk="1" fontAlgn="auto" latinLnBrk="0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lang="en-US" sz="1050" kern="1200" dirty="0"/>
                <a:t>Gillian Thompson</a:t>
              </a:r>
            </a:p>
            <a:p>
              <a:pPr algn="ctr" defTabSz="266700">
                <a:lnSpc>
                  <a:spcPct val="90000"/>
                </a:lnSpc>
                <a:spcBef>
                  <a:spcPct val="0"/>
                </a:spcBef>
              </a:pPr>
              <a:r>
                <a:rPr lang="en-US" sz="1050" dirty="0">
                  <a:solidFill>
                    <a:schemeClr val="tx1"/>
                  </a:solidFill>
                </a:rPr>
                <a:t>Fiona Fearon</a:t>
              </a:r>
            </a:p>
            <a:p>
              <a:pPr marL="0"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50" b="1" kern="1200" dirty="0"/>
            </a:p>
            <a:p>
              <a:pPr marL="0"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50" b="1" kern="1200" dirty="0"/>
                <a:t>HR Business Partners</a:t>
              </a: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DEBDB38-70BA-4064-BDEF-C42415B64905}"/>
                </a:ext>
              </a:extLst>
            </p:cNvPr>
            <p:cNvSpPr/>
            <p:nvPr/>
          </p:nvSpPr>
          <p:spPr>
            <a:xfrm>
              <a:off x="8938249" y="1594595"/>
              <a:ext cx="1653906" cy="1283214"/>
            </a:xfrm>
            <a:custGeom>
              <a:avLst/>
              <a:gdLst>
                <a:gd name="connsiteX0" fmla="*/ 0 w 1645821"/>
                <a:gd name="connsiteY0" fmla="*/ 0 h 1022384"/>
                <a:gd name="connsiteX1" fmla="*/ 1645821 w 1645821"/>
                <a:gd name="connsiteY1" fmla="*/ 0 h 1022384"/>
                <a:gd name="connsiteX2" fmla="*/ 1645821 w 1645821"/>
                <a:gd name="connsiteY2" fmla="*/ 1022384 h 1022384"/>
                <a:gd name="connsiteX3" fmla="*/ 0 w 1645821"/>
                <a:gd name="connsiteY3" fmla="*/ 1022384 h 1022384"/>
                <a:gd name="connsiteX4" fmla="*/ 0 w 1645821"/>
                <a:gd name="connsiteY4" fmla="*/ 0 h 1022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5821" h="1022384">
                  <a:moveTo>
                    <a:pt x="0" y="0"/>
                  </a:moveTo>
                  <a:lnTo>
                    <a:pt x="1645821" y="0"/>
                  </a:lnTo>
                  <a:lnTo>
                    <a:pt x="1645821" y="1022384"/>
                  </a:lnTo>
                  <a:lnTo>
                    <a:pt x="0" y="10223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50" kern="1200" dirty="0"/>
                <a:t>Sharron Alexander</a:t>
              </a:r>
            </a:p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GB" sz="1050" b="1" kern="1200" dirty="0"/>
                <a:t>Head of HR </a:t>
              </a:r>
            </a:p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GB" sz="1050" b="1" kern="1200" dirty="0"/>
                <a:t>President &amp; Provost’s Office, </a:t>
              </a:r>
            </a:p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GB" sz="1050" b="1" kern="1200" dirty="0"/>
                <a:t>VP Operations, </a:t>
              </a:r>
            </a:p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GB" sz="1050" b="1" kern="1200" dirty="0"/>
                <a:t>VP Advancement, </a:t>
              </a:r>
            </a:p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GB" sz="1050" b="1" kern="1200" dirty="0"/>
                <a:t>VP External Engagement, </a:t>
              </a:r>
            </a:p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GB" sz="1050" b="1" kern="1200" dirty="0"/>
                <a:t>VP Strategy</a:t>
              </a: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8F93667-9904-4769-85B4-5CCA9B9B0701}"/>
                </a:ext>
              </a:extLst>
            </p:cNvPr>
            <p:cNvSpPr/>
            <p:nvPr/>
          </p:nvSpPr>
          <p:spPr>
            <a:xfrm>
              <a:off x="8854916" y="3899361"/>
              <a:ext cx="1710422" cy="1283214"/>
            </a:xfrm>
            <a:custGeom>
              <a:avLst/>
              <a:gdLst>
                <a:gd name="connsiteX0" fmla="*/ 0 w 1645821"/>
                <a:gd name="connsiteY0" fmla="*/ 0 h 2202108"/>
                <a:gd name="connsiteX1" fmla="*/ 1645821 w 1645821"/>
                <a:gd name="connsiteY1" fmla="*/ 0 h 2202108"/>
                <a:gd name="connsiteX2" fmla="*/ 1645821 w 1645821"/>
                <a:gd name="connsiteY2" fmla="*/ 2202108 h 2202108"/>
                <a:gd name="connsiteX3" fmla="*/ 0 w 1645821"/>
                <a:gd name="connsiteY3" fmla="*/ 2202108 h 2202108"/>
                <a:gd name="connsiteX4" fmla="*/ 0 w 1645821"/>
                <a:gd name="connsiteY4" fmla="*/ 0 h 2202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5821" h="2202108">
                  <a:moveTo>
                    <a:pt x="0" y="0"/>
                  </a:moveTo>
                  <a:lnTo>
                    <a:pt x="1645821" y="0"/>
                  </a:lnTo>
                  <a:lnTo>
                    <a:pt x="1645821" y="2202108"/>
                  </a:lnTo>
                  <a:lnTo>
                    <a:pt x="0" y="22021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en-US" sz="1050" dirty="0">
                <a:solidFill>
                  <a:schemeClr val="tx1"/>
                </a:solidFill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lang="en-US" sz="1050" kern="1200" dirty="0"/>
                <a:t>Sharna Davis </a:t>
              </a:r>
              <a:endParaRPr lang="en-US" sz="800" kern="1200" dirty="0"/>
            </a:p>
            <a:p>
              <a:pPr algn="ctr">
                <a:spcBef>
                  <a:spcPct val="0"/>
                </a:spcBef>
                <a:defRPr/>
              </a:pPr>
              <a:r>
                <a:rPr lang="en-US" sz="1050" dirty="0">
                  <a:solidFill>
                    <a:schemeClr val="tx1"/>
                  </a:solidFill>
                </a:rPr>
                <a:t>Joanna Knapp (w.e.f. 17.06.24)</a:t>
              </a:r>
            </a:p>
            <a:p>
              <a:pPr marL="0" marR="0" lvl="0" indent="0" algn="ctr" defTabSz="2667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lang="en-US" sz="1050" kern="1200" dirty="0">
                <a:solidFill>
                  <a:schemeClr val="tx1"/>
                </a:solidFill>
              </a:endParaRPr>
            </a:p>
            <a:p>
              <a:pPr marL="0" marR="0" lvl="0" indent="0" algn="ctr" defTabSz="2667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b="1" kern="1200" dirty="0"/>
                <a:t>HR Business Partners</a:t>
              </a:r>
            </a:p>
            <a:p>
              <a:pPr marL="0"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50" kern="1200" dirty="0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8979" y="493761"/>
            <a:ext cx="3026987" cy="725491"/>
          </a:xfrm>
        </p:spPr>
        <p:txBody>
          <a:bodyPr>
            <a:normAutofit/>
          </a:bodyPr>
          <a:lstStyle/>
          <a:p>
            <a:r>
              <a:rPr lang="en-US" sz="2200" b="1" dirty="0"/>
              <a:t>HR Business Partnering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338A7FD-5E1F-4C29-9C80-059ED3D285F1}"/>
              </a:ext>
            </a:extLst>
          </p:cNvPr>
          <p:cNvCxnSpPr>
            <a:cxnSpLocks/>
          </p:cNvCxnSpPr>
          <p:nvPr/>
        </p:nvCxnSpPr>
        <p:spPr>
          <a:xfrm>
            <a:off x="5284024" y="3514075"/>
            <a:ext cx="0" cy="14931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99BD358-F03C-480D-C5F2-F31E14044298}"/>
              </a:ext>
            </a:extLst>
          </p:cNvPr>
          <p:cNvCxnSpPr>
            <a:cxnSpLocks/>
          </p:cNvCxnSpPr>
          <p:nvPr/>
        </p:nvCxnSpPr>
        <p:spPr>
          <a:xfrm>
            <a:off x="5284024" y="2757237"/>
            <a:ext cx="0" cy="202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C35E381-064F-CCF3-5D51-EBEFAE4B72E8}"/>
              </a:ext>
            </a:extLst>
          </p:cNvPr>
          <p:cNvSpPr/>
          <p:nvPr/>
        </p:nvSpPr>
        <p:spPr>
          <a:xfrm>
            <a:off x="9438684" y="5262115"/>
            <a:ext cx="1645821" cy="959324"/>
          </a:xfrm>
          <a:custGeom>
            <a:avLst/>
            <a:gdLst>
              <a:gd name="connsiteX0" fmla="*/ 0 w 1645821"/>
              <a:gd name="connsiteY0" fmla="*/ 0 h 822910"/>
              <a:gd name="connsiteX1" fmla="*/ 1645821 w 1645821"/>
              <a:gd name="connsiteY1" fmla="*/ 0 h 822910"/>
              <a:gd name="connsiteX2" fmla="*/ 1645821 w 1645821"/>
              <a:gd name="connsiteY2" fmla="*/ 822910 h 822910"/>
              <a:gd name="connsiteX3" fmla="*/ 0 w 1645821"/>
              <a:gd name="connsiteY3" fmla="*/ 822910 h 822910"/>
              <a:gd name="connsiteX4" fmla="*/ 0 w 1645821"/>
              <a:gd name="connsiteY4" fmla="*/ 0 h 82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5821" h="822910">
                <a:moveTo>
                  <a:pt x="0" y="0"/>
                </a:moveTo>
                <a:lnTo>
                  <a:pt x="1645821" y="0"/>
                </a:lnTo>
                <a:lnTo>
                  <a:pt x="1645821" y="822910"/>
                </a:lnTo>
                <a:lnTo>
                  <a:pt x="0" y="82291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kern="1200" dirty="0"/>
              <a:t>Debra Sterling</a:t>
            </a:r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kern="1200" dirty="0"/>
              <a:t>Isobel George</a:t>
            </a:r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kern="1200" dirty="0"/>
              <a:t>Nancy Dias (w.e.f. </a:t>
            </a:r>
            <a:r>
              <a:rPr lang="en-US" sz="1050" dirty="0"/>
              <a:t>08.07.24)</a:t>
            </a:r>
            <a:endParaRPr lang="en-US" sz="1050" kern="1200" dirty="0"/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/>
              <a:t>Associate HR Business Partners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87ED64C-467C-B0CD-48D6-06B155F5DCCD}"/>
              </a:ext>
            </a:extLst>
          </p:cNvPr>
          <p:cNvCxnSpPr>
            <a:cxnSpLocks/>
          </p:cNvCxnSpPr>
          <p:nvPr/>
        </p:nvCxnSpPr>
        <p:spPr>
          <a:xfrm>
            <a:off x="10293895" y="5052092"/>
            <a:ext cx="1" cy="1902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DEBEA9F-C5AB-58ED-D8FD-0A42D3CF401E}"/>
              </a:ext>
            </a:extLst>
          </p:cNvPr>
          <p:cNvCxnSpPr>
            <a:cxnSpLocks/>
          </p:cNvCxnSpPr>
          <p:nvPr/>
        </p:nvCxnSpPr>
        <p:spPr>
          <a:xfrm>
            <a:off x="1971412" y="2738135"/>
            <a:ext cx="5242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40E1D58-885B-E210-191B-2ED2B8575F54}"/>
              </a:ext>
            </a:extLst>
          </p:cNvPr>
          <p:cNvCxnSpPr>
            <a:cxnSpLocks/>
          </p:cNvCxnSpPr>
          <p:nvPr/>
        </p:nvCxnSpPr>
        <p:spPr>
          <a:xfrm>
            <a:off x="3058111" y="3124411"/>
            <a:ext cx="0" cy="968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C626387-80A3-B9D2-46B2-6913ED8563B0}"/>
              </a:ext>
            </a:extLst>
          </p:cNvPr>
          <p:cNvCxnSpPr/>
          <p:nvPr/>
        </p:nvCxnSpPr>
        <p:spPr>
          <a:xfrm>
            <a:off x="3058111" y="4287457"/>
            <a:ext cx="0" cy="185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49CD2D7-1612-3C15-28ED-E99D31EE80D9}"/>
              </a:ext>
            </a:extLst>
          </p:cNvPr>
          <p:cNvCxnSpPr>
            <a:cxnSpLocks/>
          </p:cNvCxnSpPr>
          <p:nvPr/>
        </p:nvCxnSpPr>
        <p:spPr>
          <a:xfrm flipH="1">
            <a:off x="2161454" y="2494348"/>
            <a:ext cx="9016" cy="952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F6CE320-FF98-FA2F-719B-1E3305785201}"/>
              </a:ext>
            </a:extLst>
          </p:cNvPr>
          <p:cNvCxnSpPr/>
          <p:nvPr/>
        </p:nvCxnSpPr>
        <p:spPr>
          <a:xfrm>
            <a:off x="1998068" y="3429000"/>
            <a:ext cx="1754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3EA40FD1-D40A-0D11-9C71-9ADC68FD6636}"/>
              </a:ext>
            </a:extLst>
          </p:cNvPr>
          <p:cNvSpPr txBox="1"/>
          <p:nvPr/>
        </p:nvSpPr>
        <p:spPr>
          <a:xfrm>
            <a:off x="464619" y="3231007"/>
            <a:ext cx="1528069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Billy Martyn (to 29.04.25)</a:t>
            </a:r>
          </a:p>
          <a:p>
            <a:pPr algn="ctr"/>
            <a:r>
              <a:rPr lang="en-GB" sz="1050" b="1" dirty="0"/>
              <a:t>HRBP - Clinical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D063CD5-0922-57AE-7DF6-D7BD03340E9D}"/>
              </a:ext>
            </a:extLst>
          </p:cNvPr>
          <p:cNvSpPr txBox="1"/>
          <p:nvPr/>
        </p:nvSpPr>
        <p:spPr>
          <a:xfrm>
            <a:off x="461355" y="2596547"/>
            <a:ext cx="1507038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dirty="0"/>
              <a:t>Terezia Clarke </a:t>
            </a:r>
          </a:p>
          <a:p>
            <a:pPr algn="ctr"/>
            <a:r>
              <a:rPr lang="en-GB" sz="1050" b="1" dirty="0"/>
              <a:t>Senior HRBP - EASE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4D1039F-CDE4-82D8-5E0C-B96B09967A0F}"/>
              </a:ext>
            </a:extLst>
          </p:cNvPr>
          <p:cNvSpPr/>
          <p:nvPr/>
        </p:nvSpPr>
        <p:spPr>
          <a:xfrm>
            <a:off x="9522017" y="2893302"/>
            <a:ext cx="1653905" cy="535483"/>
          </a:xfrm>
          <a:custGeom>
            <a:avLst/>
            <a:gdLst>
              <a:gd name="connsiteX0" fmla="*/ 0 w 1645821"/>
              <a:gd name="connsiteY0" fmla="*/ 0 h 822910"/>
              <a:gd name="connsiteX1" fmla="*/ 1645821 w 1645821"/>
              <a:gd name="connsiteY1" fmla="*/ 0 h 822910"/>
              <a:gd name="connsiteX2" fmla="*/ 1645821 w 1645821"/>
              <a:gd name="connsiteY2" fmla="*/ 822910 h 822910"/>
              <a:gd name="connsiteX3" fmla="*/ 0 w 1645821"/>
              <a:gd name="connsiteY3" fmla="*/ 822910 h 822910"/>
              <a:gd name="connsiteX4" fmla="*/ 0 w 1645821"/>
              <a:gd name="connsiteY4" fmla="*/ 0 h 82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5821" h="822910">
                <a:moveTo>
                  <a:pt x="0" y="0"/>
                </a:moveTo>
                <a:lnTo>
                  <a:pt x="1645821" y="0"/>
                </a:lnTo>
                <a:lnTo>
                  <a:pt x="1645821" y="822910"/>
                </a:lnTo>
                <a:lnTo>
                  <a:pt x="0" y="82291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kern="1200" dirty="0"/>
              <a:t>Taha Salah</a:t>
            </a:r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/>
              <a:t>Senior HR Business Partner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219226D-4E3D-50CF-E517-65C9E0CC194C}"/>
              </a:ext>
            </a:extLst>
          </p:cNvPr>
          <p:cNvCxnSpPr>
            <a:cxnSpLocks/>
          </p:cNvCxnSpPr>
          <p:nvPr/>
        </p:nvCxnSpPr>
        <p:spPr>
          <a:xfrm>
            <a:off x="10348970" y="3428785"/>
            <a:ext cx="0" cy="2972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97CC566-8BFC-0C17-DA35-644311A54A0E}"/>
              </a:ext>
            </a:extLst>
          </p:cNvPr>
          <p:cNvCxnSpPr>
            <a:cxnSpLocks/>
          </p:cNvCxnSpPr>
          <p:nvPr/>
        </p:nvCxnSpPr>
        <p:spPr>
          <a:xfrm>
            <a:off x="10348970" y="2731402"/>
            <a:ext cx="0" cy="145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515050C7-ACDA-0E74-3551-04E74C9B4998}"/>
              </a:ext>
            </a:extLst>
          </p:cNvPr>
          <p:cNvSpPr/>
          <p:nvPr/>
        </p:nvSpPr>
        <p:spPr>
          <a:xfrm>
            <a:off x="4409124" y="3012046"/>
            <a:ext cx="1727112" cy="535483"/>
          </a:xfrm>
          <a:custGeom>
            <a:avLst/>
            <a:gdLst>
              <a:gd name="connsiteX0" fmla="*/ 0 w 1645821"/>
              <a:gd name="connsiteY0" fmla="*/ 0 h 822910"/>
              <a:gd name="connsiteX1" fmla="*/ 1645821 w 1645821"/>
              <a:gd name="connsiteY1" fmla="*/ 0 h 822910"/>
              <a:gd name="connsiteX2" fmla="*/ 1645821 w 1645821"/>
              <a:gd name="connsiteY2" fmla="*/ 822910 h 822910"/>
              <a:gd name="connsiteX3" fmla="*/ 0 w 1645821"/>
              <a:gd name="connsiteY3" fmla="*/ 822910 h 822910"/>
              <a:gd name="connsiteX4" fmla="*/ 0 w 1645821"/>
              <a:gd name="connsiteY4" fmla="*/ 0 h 82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5821" h="822910">
                <a:moveTo>
                  <a:pt x="0" y="0"/>
                </a:moveTo>
                <a:lnTo>
                  <a:pt x="1645821" y="0"/>
                </a:lnTo>
                <a:lnTo>
                  <a:pt x="1645821" y="822910"/>
                </a:lnTo>
                <a:lnTo>
                  <a:pt x="0" y="82291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dirty="0"/>
              <a:t>Gemma Andrews</a:t>
            </a:r>
            <a:endParaRPr lang="en-US" sz="1050" kern="1200" dirty="0"/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/>
              <a:t>Senior HR Business Partner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4422541-D9C3-950E-B214-66269DDF03E0}"/>
              </a:ext>
            </a:extLst>
          </p:cNvPr>
          <p:cNvCxnSpPr>
            <a:cxnSpLocks/>
          </p:cNvCxnSpPr>
          <p:nvPr/>
        </p:nvCxnSpPr>
        <p:spPr>
          <a:xfrm>
            <a:off x="6942841" y="2757237"/>
            <a:ext cx="0" cy="202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CB217D4-D15A-0914-8CDA-BF83F7FDE07A}"/>
              </a:ext>
            </a:extLst>
          </p:cNvPr>
          <p:cNvSpPr/>
          <p:nvPr/>
        </p:nvSpPr>
        <p:spPr>
          <a:xfrm>
            <a:off x="6511361" y="2993430"/>
            <a:ext cx="1727112" cy="535483"/>
          </a:xfrm>
          <a:custGeom>
            <a:avLst/>
            <a:gdLst>
              <a:gd name="connsiteX0" fmla="*/ 0 w 1645821"/>
              <a:gd name="connsiteY0" fmla="*/ 0 h 822910"/>
              <a:gd name="connsiteX1" fmla="*/ 1645821 w 1645821"/>
              <a:gd name="connsiteY1" fmla="*/ 0 h 822910"/>
              <a:gd name="connsiteX2" fmla="*/ 1645821 w 1645821"/>
              <a:gd name="connsiteY2" fmla="*/ 822910 h 822910"/>
              <a:gd name="connsiteX3" fmla="*/ 0 w 1645821"/>
              <a:gd name="connsiteY3" fmla="*/ 822910 h 822910"/>
              <a:gd name="connsiteX4" fmla="*/ 0 w 1645821"/>
              <a:gd name="connsiteY4" fmla="*/ 0 h 82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5821" h="822910">
                <a:moveTo>
                  <a:pt x="0" y="0"/>
                </a:moveTo>
                <a:lnTo>
                  <a:pt x="1645821" y="0"/>
                </a:lnTo>
                <a:lnTo>
                  <a:pt x="1645821" y="822910"/>
                </a:lnTo>
                <a:lnTo>
                  <a:pt x="0" y="82291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dirty="0"/>
              <a:t>Vacant post (Secondment)</a:t>
            </a:r>
            <a:endParaRPr lang="en-US" sz="1050" kern="1200" dirty="0"/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/>
              <a:t>Senior HR Business Partner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4849B6E-9AF0-4FEF-E271-8184C3DEAE9C}"/>
              </a:ext>
            </a:extLst>
          </p:cNvPr>
          <p:cNvCxnSpPr>
            <a:cxnSpLocks/>
          </p:cNvCxnSpPr>
          <p:nvPr/>
        </p:nvCxnSpPr>
        <p:spPr>
          <a:xfrm>
            <a:off x="7364638" y="3514075"/>
            <a:ext cx="0" cy="1602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129C898B-90F7-4FE5-54E9-5D84D07093E4}"/>
              </a:ext>
            </a:extLst>
          </p:cNvPr>
          <p:cNvCxnSpPr>
            <a:cxnSpLocks/>
          </p:cNvCxnSpPr>
          <p:nvPr/>
        </p:nvCxnSpPr>
        <p:spPr>
          <a:xfrm>
            <a:off x="7029703" y="627822"/>
            <a:ext cx="2844136" cy="786671"/>
          </a:xfrm>
          <a:prstGeom prst="bentConnector3">
            <a:avLst>
              <a:gd name="adj1" fmla="val 503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8400A176-6A2A-6C9B-28F0-55B376ACBF18}"/>
              </a:ext>
            </a:extLst>
          </p:cNvPr>
          <p:cNvCxnSpPr>
            <a:cxnSpLocks/>
          </p:cNvCxnSpPr>
          <p:nvPr/>
        </p:nvCxnSpPr>
        <p:spPr>
          <a:xfrm rot="10800000" flipV="1">
            <a:off x="3265747" y="657308"/>
            <a:ext cx="2118141" cy="118508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A69E8D8-A00F-DAE2-2AB1-4285AAEA3A63}"/>
              </a:ext>
            </a:extLst>
          </p:cNvPr>
          <p:cNvCxnSpPr/>
          <p:nvPr/>
        </p:nvCxnSpPr>
        <p:spPr>
          <a:xfrm>
            <a:off x="6206795" y="1088752"/>
            <a:ext cx="0" cy="375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585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30522" y="370573"/>
            <a:ext cx="2673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+mj-lt"/>
              </a:rPr>
              <a:t>Organisational Development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9367E2-141F-48EF-8366-D2E4AD1CAE26}"/>
              </a:ext>
            </a:extLst>
          </p:cNvPr>
          <p:cNvSpPr txBox="1"/>
          <p:nvPr/>
        </p:nvSpPr>
        <p:spPr>
          <a:xfrm>
            <a:off x="10132247" y="5914234"/>
            <a:ext cx="1356717" cy="40011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VACANT</a:t>
            </a:r>
          </a:p>
          <a:p>
            <a:pPr lvl="0" algn="ctr"/>
            <a:r>
              <a:rPr lang="en-US" sz="1000" b="1" dirty="0">
                <a:solidFill>
                  <a:prstClr val="black"/>
                </a:solidFill>
                <a:latin typeface="Calibri" panose="020F0502020204030204"/>
              </a:rPr>
              <a:t>OD Officer (ARX)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53ADF7-4D2B-4A5A-B1A4-8DF4778F0585}"/>
              </a:ext>
            </a:extLst>
          </p:cNvPr>
          <p:cNvSpPr txBox="1"/>
          <p:nvPr/>
        </p:nvSpPr>
        <p:spPr>
          <a:xfrm>
            <a:off x="10132248" y="4898858"/>
            <a:ext cx="1371600" cy="40011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Brandon Scott</a:t>
            </a:r>
          </a:p>
          <a:p>
            <a:pPr lvl="0" algn="ctr"/>
            <a:r>
              <a:rPr lang="en-US" sz="1000" b="1" dirty="0">
                <a:solidFill>
                  <a:prstClr val="black"/>
                </a:solidFill>
                <a:latin typeface="Calibri" panose="020F0502020204030204"/>
              </a:rPr>
              <a:t>OD Officer (ARX)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0A5D0C-2E18-4722-944C-97109930FCE7}"/>
              </a:ext>
            </a:extLst>
          </p:cNvPr>
          <p:cNvSpPr/>
          <p:nvPr/>
        </p:nvSpPr>
        <p:spPr>
          <a:xfrm>
            <a:off x="0" y="-1389311"/>
            <a:ext cx="13179687" cy="7879408"/>
          </a:xfrm>
          <a:prstGeom prst="rect">
            <a:avLst/>
          </a:prstGeom>
          <a:ln w="9525" cap="flat" cmpd="sng" algn="ctr">
            <a:solidFill>
              <a:schemeClr val="tx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9BAF95A-9F76-471D-B264-2FA00DD37B56}"/>
              </a:ext>
            </a:extLst>
          </p:cNvPr>
          <p:cNvSpPr/>
          <p:nvPr/>
        </p:nvSpPr>
        <p:spPr>
          <a:xfrm>
            <a:off x="4545587" y="265314"/>
            <a:ext cx="2803418" cy="723943"/>
          </a:xfrm>
          <a:custGeom>
            <a:avLst/>
            <a:gdLst>
              <a:gd name="connsiteX0" fmla="*/ 0 w 2808638"/>
              <a:gd name="connsiteY0" fmla="*/ 0 h 733167"/>
              <a:gd name="connsiteX1" fmla="*/ 2808638 w 2808638"/>
              <a:gd name="connsiteY1" fmla="*/ 0 h 733167"/>
              <a:gd name="connsiteX2" fmla="*/ 2808638 w 2808638"/>
              <a:gd name="connsiteY2" fmla="*/ 733167 h 733167"/>
              <a:gd name="connsiteX3" fmla="*/ 0 w 2808638"/>
              <a:gd name="connsiteY3" fmla="*/ 733167 h 733167"/>
              <a:gd name="connsiteX4" fmla="*/ 0 w 2808638"/>
              <a:gd name="connsiteY4" fmla="*/ 0 h 73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638" h="733167">
                <a:moveTo>
                  <a:pt x="0" y="0"/>
                </a:moveTo>
                <a:lnTo>
                  <a:pt x="2808638" y="0"/>
                </a:lnTo>
                <a:lnTo>
                  <a:pt x="2808638" y="733167"/>
                </a:lnTo>
                <a:lnTo>
                  <a:pt x="0" y="73316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Catherine Stow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Director of </a:t>
            </a:r>
            <a:r>
              <a:rPr lang="en-GB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Organisational</a:t>
            </a:r>
            <a:r>
              <a:rPr lang="en-US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 Development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B28B12F-796C-43AF-A979-5E699E29108B}"/>
              </a:ext>
            </a:extLst>
          </p:cNvPr>
          <p:cNvSpPr/>
          <p:nvPr/>
        </p:nvSpPr>
        <p:spPr>
          <a:xfrm>
            <a:off x="752681" y="1471490"/>
            <a:ext cx="1494000" cy="723600"/>
          </a:xfrm>
          <a:custGeom>
            <a:avLst/>
            <a:gdLst>
              <a:gd name="connsiteX0" fmla="*/ 0 w 1727677"/>
              <a:gd name="connsiteY0" fmla="*/ 0 h 1008174"/>
              <a:gd name="connsiteX1" fmla="*/ 1727677 w 1727677"/>
              <a:gd name="connsiteY1" fmla="*/ 0 h 1008174"/>
              <a:gd name="connsiteX2" fmla="*/ 1727677 w 1727677"/>
              <a:gd name="connsiteY2" fmla="*/ 1008174 h 1008174"/>
              <a:gd name="connsiteX3" fmla="*/ 0 w 1727677"/>
              <a:gd name="connsiteY3" fmla="*/ 1008174 h 1008174"/>
              <a:gd name="connsiteX4" fmla="*/ 0 w 1727677"/>
              <a:gd name="connsiteY4" fmla="*/ 0 h 1008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7677" h="1008174">
                <a:moveTo>
                  <a:pt x="0" y="0"/>
                </a:moveTo>
                <a:lnTo>
                  <a:pt x="1727677" y="0"/>
                </a:lnTo>
                <a:lnTo>
                  <a:pt x="1727677" y="1008174"/>
                </a:lnTo>
                <a:lnTo>
                  <a:pt x="0" y="1008174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Luca Ponzetta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Head of Operations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ECEF434-4240-4E14-8FCF-029D5FDD2315}"/>
              </a:ext>
            </a:extLst>
          </p:cNvPr>
          <p:cNvSpPr/>
          <p:nvPr/>
        </p:nvSpPr>
        <p:spPr>
          <a:xfrm>
            <a:off x="1046980" y="4028722"/>
            <a:ext cx="1267200" cy="518400"/>
          </a:xfrm>
          <a:custGeom>
            <a:avLst/>
            <a:gdLst>
              <a:gd name="connsiteX0" fmla="*/ 0 w 994398"/>
              <a:gd name="connsiteY0" fmla="*/ 0 h 560505"/>
              <a:gd name="connsiteX1" fmla="*/ 994398 w 994398"/>
              <a:gd name="connsiteY1" fmla="*/ 0 h 560505"/>
              <a:gd name="connsiteX2" fmla="*/ 994398 w 994398"/>
              <a:gd name="connsiteY2" fmla="*/ 560505 h 560505"/>
              <a:gd name="connsiteX3" fmla="*/ 0 w 994398"/>
              <a:gd name="connsiteY3" fmla="*/ 560505 h 560505"/>
              <a:gd name="connsiteX4" fmla="*/ 0 w 994398"/>
              <a:gd name="connsiteY4" fmla="*/ 0 h 560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4398" h="560505">
                <a:moveTo>
                  <a:pt x="0" y="0"/>
                </a:moveTo>
                <a:lnTo>
                  <a:pt x="994398" y="0"/>
                </a:lnTo>
                <a:lnTo>
                  <a:pt x="994398" y="560505"/>
                </a:lnTo>
                <a:lnTo>
                  <a:pt x="0" y="560505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Sindhu Shastry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b="1" dirty="0">
                <a:solidFill>
                  <a:schemeClr val="tx1"/>
                </a:solidFill>
              </a:rPr>
              <a:t>Senior Operations Officer</a:t>
            </a:r>
            <a:endParaRPr lang="en-US" sz="1000" b="1" kern="1200" dirty="0">
              <a:ln>
                <a:noFill/>
              </a:ln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AEA8550-4D01-43AA-A4EE-D0DB6E12DAA5}"/>
              </a:ext>
            </a:extLst>
          </p:cNvPr>
          <p:cNvSpPr/>
          <p:nvPr/>
        </p:nvSpPr>
        <p:spPr>
          <a:xfrm>
            <a:off x="1046980" y="3205353"/>
            <a:ext cx="1267200" cy="518400"/>
          </a:xfrm>
          <a:custGeom>
            <a:avLst/>
            <a:gdLst>
              <a:gd name="connsiteX0" fmla="*/ 0 w 1045768"/>
              <a:gd name="connsiteY0" fmla="*/ 0 h 443399"/>
              <a:gd name="connsiteX1" fmla="*/ 1045768 w 1045768"/>
              <a:gd name="connsiteY1" fmla="*/ 0 h 443399"/>
              <a:gd name="connsiteX2" fmla="*/ 1045768 w 1045768"/>
              <a:gd name="connsiteY2" fmla="*/ 443399 h 443399"/>
              <a:gd name="connsiteX3" fmla="*/ 0 w 1045768"/>
              <a:gd name="connsiteY3" fmla="*/ 443399 h 443399"/>
              <a:gd name="connsiteX4" fmla="*/ 0 w 1045768"/>
              <a:gd name="connsiteY4" fmla="*/ 0 h 443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5768" h="443399">
                <a:moveTo>
                  <a:pt x="0" y="0"/>
                </a:moveTo>
                <a:lnTo>
                  <a:pt x="1045768" y="0"/>
                </a:lnTo>
                <a:lnTo>
                  <a:pt x="1045768" y="443399"/>
                </a:lnTo>
                <a:lnTo>
                  <a:pt x="0" y="443399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Ragi Babiker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Data and Insights Analyst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4FB66040-F0DB-42A9-8E4E-1C3CAF5F65B3}"/>
              </a:ext>
            </a:extLst>
          </p:cNvPr>
          <p:cNvSpPr/>
          <p:nvPr/>
        </p:nvSpPr>
        <p:spPr>
          <a:xfrm>
            <a:off x="9300114" y="1471490"/>
            <a:ext cx="1494000" cy="723600"/>
          </a:xfrm>
          <a:custGeom>
            <a:avLst/>
            <a:gdLst>
              <a:gd name="connsiteX0" fmla="*/ 0 w 1496526"/>
              <a:gd name="connsiteY0" fmla="*/ 0 h 1293476"/>
              <a:gd name="connsiteX1" fmla="*/ 1496526 w 1496526"/>
              <a:gd name="connsiteY1" fmla="*/ 0 h 1293476"/>
              <a:gd name="connsiteX2" fmla="*/ 1496526 w 1496526"/>
              <a:gd name="connsiteY2" fmla="*/ 1293476 h 1293476"/>
              <a:gd name="connsiteX3" fmla="*/ 0 w 1496526"/>
              <a:gd name="connsiteY3" fmla="*/ 1293476 h 1293476"/>
              <a:gd name="connsiteX4" fmla="*/ 0 w 1496526"/>
              <a:gd name="connsiteY4" fmla="*/ 0 h 129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6526" h="1293476">
                <a:moveTo>
                  <a:pt x="0" y="0"/>
                </a:moveTo>
                <a:lnTo>
                  <a:pt x="1496526" y="0"/>
                </a:lnTo>
                <a:lnTo>
                  <a:pt x="1496526" y="1293476"/>
                </a:lnTo>
                <a:lnTo>
                  <a:pt x="0" y="1293476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Amy Hong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Head of Academic and Researcher Experience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894630C5-91B7-4D03-B8A7-4AEB8597CD43}"/>
              </a:ext>
            </a:extLst>
          </p:cNvPr>
          <p:cNvSpPr/>
          <p:nvPr/>
        </p:nvSpPr>
        <p:spPr>
          <a:xfrm>
            <a:off x="10156497" y="2330370"/>
            <a:ext cx="1371600" cy="518400"/>
          </a:xfrm>
          <a:custGeom>
            <a:avLst/>
            <a:gdLst>
              <a:gd name="connsiteX0" fmla="*/ 0 w 1099553"/>
              <a:gd name="connsiteY0" fmla="*/ 0 h 1019353"/>
              <a:gd name="connsiteX1" fmla="*/ 1099553 w 1099553"/>
              <a:gd name="connsiteY1" fmla="*/ 0 h 1019353"/>
              <a:gd name="connsiteX2" fmla="*/ 1099553 w 1099553"/>
              <a:gd name="connsiteY2" fmla="*/ 1019353 h 1019353"/>
              <a:gd name="connsiteX3" fmla="*/ 0 w 1099553"/>
              <a:gd name="connsiteY3" fmla="*/ 1019353 h 1019353"/>
              <a:gd name="connsiteX4" fmla="*/ 0 w 1099553"/>
              <a:gd name="connsiteY4" fmla="*/ 0 h 1019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9553" h="1019353">
                <a:moveTo>
                  <a:pt x="0" y="0"/>
                </a:moveTo>
                <a:lnTo>
                  <a:pt x="1099553" y="0"/>
                </a:lnTo>
                <a:lnTo>
                  <a:pt x="1099553" y="1019353"/>
                </a:lnTo>
                <a:lnTo>
                  <a:pt x="0" y="1019353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Kasia Bronk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OD People Partner (ARX)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2FBF3338-1D55-449E-90DE-991382DCC0B9}"/>
              </a:ext>
            </a:extLst>
          </p:cNvPr>
          <p:cNvSpPr/>
          <p:nvPr/>
        </p:nvSpPr>
        <p:spPr>
          <a:xfrm>
            <a:off x="10136955" y="3037060"/>
            <a:ext cx="1369665" cy="518400"/>
          </a:xfrm>
          <a:custGeom>
            <a:avLst/>
            <a:gdLst>
              <a:gd name="connsiteX0" fmla="*/ 0 w 1162860"/>
              <a:gd name="connsiteY0" fmla="*/ 0 h 724137"/>
              <a:gd name="connsiteX1" fmla="*/ 1162860 w 1162860"/>
              <a:gd name="connsiteY1" fmla="*/ 0 h 724137"/>
              <a:gd name="connsiteX2" fmla="*/ 1162860 w 1162860"/>
              <a:gd name="connsiteY2" fmla="*/ 724137 h 724137"/>
              <a:gd name="connsiteX3" fmla="*/ 0 w 1162860"/>
              <a:gd name="connsiteY3" fmla="*/ 724137 h 724137"/>
              <a:gd name="connsiteX4" fmla="*/ 0 w 1162860"/>
              <a:gd name="connsiteY4" fmla="*/ 0 h 72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860" h="724137">
                <a:moveTo>
                  <a:pt x="0" y="0"/>
                </a:moveTo>
                <a:lnTo>
                  <a:pt x="1162860" y="0"/>
                </a:lnTo>
                <a:lnTo>
                  <a:pt x="1162860" y="724137"/>
                </a:lnTo>
                <a:lnTo>
                  <a:pt x="0" y="72413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Megan Webb</a:t>
            </a:r>
            <a:br>
              <a:rPr lang="en-US" sz="1000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</a:br>
            <a:r>
              <a:rPr lang="en-US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OD People Partner (ARX)</a:t>
            </a: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460DA4F2-C007-4D3A-9471-48EB41940084}"/>
              </a:ext>
            </a:extLst>
          </p:cNvPr>
          <p:cNvSpPr/>
          <p:nvPr/>
        </p:nvSpPr>
        <p:spPr>
          <a:xfrm>
            <a:off x="5457510" y="1471490"/>
            <a:ext cx="1494000" cy="723600"/>
          </a:xfrm>
          <a:custGeom>
            <a:avLst/>
            <a:gdLst>
              <a:gd name="connsiteX0" fmla="*/ 0 w 1685997"/>
              <a:gd name="connsiteY0" fmla="*/ 0 h 1101056"/>
              <a:gd name="connsiteX1" fmla="*/ 1685997 w 1685997"/>
              <a:gd name="connsiteY1" fmla="*/ 0 h 1101056"/>
              <a:gd name="connsiteX2" fmla="*/ 1685997 w 1685997"/>
              <a:gd name="connsiteY2" fmla="*/ 1101056 h 1101056"/>
              <a:gd name="connsiteX3" fmla="*/ 0 w 1685997"/>
              <a:gd name="connsiteY3" fmla="*/ 1101056 h 1101056"/>
              <a:gd name="connsiteX4" fmla="*/ 0 w 1685997"/>
              <a:gd name="connsiteY4" fmla="*/ 0 h 1101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997" h="1101056">
                <a:moveTo>
                  <a:pt x="0" y="0"/>
                </a:moveTo>
                <a:lnTo>
                  <a:pt x="1685997" y="0"/>
                </a:lnTo>
                <a:lnTo>
                  <a:pt x="1685997" y="1101056"/>
                </a:lnTo>
                <a:lnTo>
                  <a:pt x="0" y="1101056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dirty="0">
                <a:solidFill>
                  <a:schemeClr val="tx1"/>
                </a:solidFill>
              </a:rPr>
              <a:t>Naheed Mirza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Associate Director of OD (Learning &amp; Leadership Development)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3B36A604-8919-4E25-9363-B0ACB0C026C8}"/>
              </a:ext>
            </a:extLst>
          </p:cNvPr>
          <p:cNvSpPr/>
          <p:nvPr/>
        </p:nvSpPr>
        <p:spPr>
          <a:xfrm>
            <a:off x="1046980" y="2381984"/>
            <a:ext cx="1267200" cy="518400"/>
          </a:xfrm>
          <a:custGeom>
            <a:avLst/>
            <a:gdLst>
              <a:gd name="connsiteX0" fmla="*/ 0 w 1452318"/>
              <a:gd name="connsiteY0" fmla="*/ 0 h 680645"/>
              <a:gd name="connsiteX1" fmla="*/ 1452318 w 1452318"/>
              <a:gd name="connsiteY1" fmla="*/ 0 h 680645"/>
              <a:gd name="connsiteX2" fmla="*/ 1452318 w 1452318"/>
              <a:gd name="connsiteY2" fmla="*/ 680645 h 680645"/>
              <a:gd name="connsiteX3" fmla="*/ 0 w 1452318"/>
              <a:gd name="connsiteY3" fmla="*/ 680645 h 680645"/>
              <a:gd name="connsiteX4" fmla="*/ 0 w 1452318"/>
              <a:gd name="connsiteY4" fmla="*/ 0 h 680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2318" h="680645">
                <a:moveTo>
                  <a:pt x="0" y="0"/>
                </a:moveTo>
                <a:lnTo>
                  <a:pt x="1452318" y="0"/>
                </a:lnTo>
                <a:lnTo>
                  <a:pt x="1452318" y="680645"/>
                </a:lnTo>
                <a:lnTo>
                  <a:pt x="0" y="680645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Marija Popova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Communications and Engagement Manager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B210ABB-6C61-477F-8DBF-13EBE2BBEFE0}"/>
              </a:ext>
            </a:extLst>
          </p:cNvPr>
          <p:cNvSpPr/>
          <p:nvPr/>
        </p:nvSpPr>
        <p:spPr>
          <a:xfrm>
            <a:off x="5776148" y="3069076"/>
            <a:ext cx="1267200" cy="518400"/>
          </a:xfrm>
          <a:custGeom>
            <a:avLst/>
            <a:gdLst>
              <a:gd name="connsiteX0" fmla="*/ 0 w 1556463"/>
              <a:gd name="connsiteY0" fmla="*/ 0 h 599854"/>
              <a:gd name="connsiteX1" fmla="*/ 1556463 w 1556463"/>
              <a:gd name="connsiteY1" fmla="*/ 0 h 599854"/>
              <a:gd name="connsiteX2" fmla="*/ 1556463 w 1556463"/>
              <a:gd name="connsiteY2" fmla="*/ 599854 h 599854"/>
              <a:gd name="connsiteX3" fmla="*/ 0 w 1556463"/>
              <a:gd name="connsiteY3" fmla="*/ 599854 h 599854"/>
              <a:gd name="connsiteX4" fmla="*/ 0 w 1556463"/>
              <a:gd name="connsiteY4" fmla="*/ 0 h 59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463" h="599854">
                <a:moveTo>
                  <a:pt x="0" y="0"/>
                </a:moveTo>
                <a:lnTo>
                  <a:pt x="1556463" y="0"/>
                </a:lnTo>
                <a:lnTo>
                  <a:pt x="1556463" y="599854"/>
                </a:lnTo>
                <a:lnTo>
                  <a:pt x="0" y="599854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Matt Treadgold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OD People Partner (LLD)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A7F8AC96-8C7B-4FCA-ADC8-48CE174C4940}"/>
              </a:ext>
            </a:extLst>
          </p:cNvPr>
          <p:cNvSpPr/>
          <p:nvPr/>
        </p:nvSpPr>
        <p:spPr>
          <a:xfrm>
            <a:off x="5776148" y="2327617"/>
            <a:ext cx="1267200" cy="518400"/>
          </a:xfrm>
          <a:custGeom>
            <a:avLst/>
            <a:gdLst>
              <a:gd name="connsiteX0" fmla="*/ 0 w 1532000"/>
              <a:gd name="connsiteY0" fmla="*/ 0 h 590740"/>
              <a:gd name="connsiteX1" fmla="*/ 1532000 w 1532000"/>
              <a:gd name="connsiteY1" fmla="*/ 0 h 590740"/>
              <a:gd name="connsiteX2" fmla="*/ 1532000 w 1532000"/>
              <a:gd name="connsiteY2" fmla="*/ 590740 h 590740"/>
              <a:gd name="connsiteX3" fmla="*/ 0 w 1532000"/>
              <a:gd name="connsiteY3" fmla="*/ 590740 h 590740"/>
              <a:gd name="connsiteX4" fmla="*/ 0 w 1532000"/>
              <a:gd name="connsiteY4" fmla="*/ 0 h 59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2000" h="590740">
                <a:moveTo>
                  <a:pt x="0" y="0"/>
                </a:moveTo>
                <a:lnTo>
                  <a:pt x="1532000" y="0"/>
                </a:lnTo>
                <a:lnTo>
                  <a:pt x="1532000" y="590740"/>
                </a:lnTo>
                <a:lnTo>
                  <a:pt x="0" y="59074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Thalia Anagnostopoulou 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OD People Partner (LLD)</a:t>
            </a: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FE986717-333B-4EFF-A1FF-D3CA5CA31CBB}"/>
              </a:ext>
            </a:extLst>
          </p:cNvPr>
          <p:cNvSpPr/>
          <p:nvPr/>
        </p:nvSpPr>
        <p:spPr>
          <a:xfrm>
            <a:off x="7442234" y="2303606"/>
            <a:ext cx="1267200" cy="399600"/>
          </a:xfrm>
          <a:custGeom>
            <a:avLst/>
            <a:gdLst>
              <a:gd name="connsiteX0" fmla="*/ 0 w 1627409"/>
              <a:gd name="connsiteY0" fmla="*/ 0 h 630609"/>
              <a:gd name="connsiteX1" fmla="*/ 1627409 w 1627409"/>
              <a:gd name="connsiteY1" fmla="*/ 0 h 630609"/>
              <a:gd name="connsiteX2" fmla="*/ 1627409 w 1627409"/>
              <a:gd name="connsiteY2" fmla="*/ 630609 h 630609"/>
              <a:gd name="connsiteX3" fmla="*/ 0 w 1627409"/>
              <a:gd name="connsiteY3" fmla="*/ 630609 h 630609"/>
              <a:gd name="connsiteX4" fmla="*/ 0 w 1627409"/>
              <a:gd name="connsiteY4" fmla="*/ 0 h 630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7409" h="630609">
                <a:moveTo>
                  <a:pt x="0" y="0"/>
                </a:moveTo>
                <a:lnTo>
                  <a:pt x="1627409" y="0"/>
                </a:lnTo>
                <a:lnTo>
                  <a:pt x="1627409" y="630609"/>
                </a:lnTo>
                <a:lnTo>
                  <a:pt x="0" y="630609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Gia Lulic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OD Officer (LLD) 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788F2DE2-CEE5-4C54-9434-1D2C35CE8929}"/>
              </a:ext>
            </a:extLst>
          </p:cNvPr>
          <p:cNvSpPr/>
          <p:nvPr/>
        </p:nvSpPr>
        <p:spPr>
          <a:xfrm>
            <a:off x="3181812" y="4876589"/>
            <a:ext cx="1267200" cy="518400"/>
          </a:xfrm>
          <a:custGeom>
            <a:avLst/>
            <a:gdLst>
              <a:gd name="connsiteX0" fmla="*/ 0 w 1115057"/>
              <a:gd name="connsiteY0" fmla="*/ 0 h 634120"/>
              <a:gd name="connsiteX1" fmla="*/ 1115057 w 1115057"/>
              <a:gd name="connsiteY1" fmla="*/ 0 h 634120"/>
              <a:gd name="connsiteX2" fmla="*/ 1115057 w 1115057"/>
              <a:gd name="connsiteY2" fmla="*/ 634120 h 634120"/>
              <a:gd name="connsiteX3" fmla="*/ 0 w 1115057"/>
              <a:gd name="connsiteY3" fmla="*/ 634120 h 634120"/>
              <a:gd name="connsiteX4" fmla="*/ 0 w 1115057"/>
              <a:gd name="connsiteY4" fmla="*/ 0 h 63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5057" h="634120">
                <a:moveTo>
                  <a:pt x="0" y="0"/>
                </a:moveTo>
                <a:lnTo>
                  <a:pt x="1115057" y="0"/>
                </a:lnTo>
                <a:lnTo>
                  <a:pt x="1115057" y="634120"/>
                </a:lnTo>
                <a:lnTo>
                  <a:pt x="0" y="63412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 Iona Heffernan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b="1" dirty="0">
                <a:solidFill>
                  <a:schemeClr val="tx1"/>
                </a:solidFill>
              </a:rPr>
              <a:t>OD Associate People Partner (Talent)</a:t>
            </a:r>
            <a:endParaRPr lang="en-US" sz="1000" b="1" kern="1200" dirty="0">
              <a:ln>
                <a:noFill/>
              </a:ln>
              <a:solidFill>
                <a:schemeClr val="tx1"/>
              </a:solidFill>
              <a:latin typeface="+mn-lt"/>
            </a:endParaRP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00D0720F-0085-4ED6-8B6D-B1C35C521F0C}"/>
              </a:ext>
            </a:extLst>
          </p:cNvPr>
          <p:cNvSpPr/>
          <p:nvPr/>
        </p:nvSpPr>
        <p:spPr>
          <a:xfrm>
            <a:off x="2771747" y="1471490"/>
            <a:ext cx="1494000" cy="723600"/>
          </a:xfrm>
          <a:custGeom>
            <a:avLst/>
            <a:gdLst>
              <a:gd name="connsiteX0" fmla="*/ 0 w 1562136"/>
              <a:gd name="connsiteY0" fmla="*/ 0 h 1161512"/>
              <a:gd name="connsiteX1" fmla="*/ 1562136 w 1562136"/>
              <a:gd name="connsiteY1" fmla="*/ 0 h 1161512"/>
              <a:gd name="connsiteX2" fmla="*/ 1562136 w 1562136"/>
              <a:gd name="connsiteY2" fmla="*/ 1161512 h 1161512"/>
              <a:gd name="connsiteX3" fmla="*/ 0 w 1562136"/>
              <a:gd name="connsiteY3" fmla="*/ 1161512 h 1161512"/>
              <a:gd name="connsiteX4" fmla="*/ 0 w 1562136"/>
              <a:gd name="connsiteY4" fmla="*/ 0 h 116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2136" h="1161512">
                <a:moveTo>
                  <a:pt x="0" y="0"/>
                </a:moveTo>
                <a:lnTo>
                  <a:pt x="1562136" y="0"/>
                </a:lnTo>
                <a:lnTo>
                  <a:pt x="1562136" y="1161512"/>
                </a:lnTo>
                <a:lnTo>
                  <a:pt x="0" y="1161512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Clemence Marest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Associate Director of OD (Talent)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277EAD64-61EC-4C8B-86B2-2D606E5A793B}"/>
              </a:ext>
            </a:extLst>
          </p:cNvPr>
          <p:cNvSpPr/>
          <p:nvPr/>
        </p:nvSpPr>
        <p:spPr>
          <a:xfrm>
            <a:off x="3160467" y="3196717"/>
            <a:ext cx="1267200" cy="518400"/>
          </a:xfrm>
          <a:custGeom>
            <a:avLst/>
            <a:gdLst>
              <a:gd name="connsiteX0" fmla="*/ 0 w 1310988"/>
              <a:gd name="connsiteY0" fmla="*/ 0 h 776307"/>
              <a:gd name="connsiteX1" fmla="*/ 1310988 w 1310988"/>
              <a:gd name="connsiteY1" fmla="*/ 0 h 776307"/>
              <a:gd name="connsiteX2" fmla="*/ 1310988 w 1310988"/>
              <a:gd name="connsiteY2" fmla="*/ 776307 h 776307"/>
              <a:gd name="connsiteX3" fmla="*/ 0 w 1310988"/>
              <a:gd name="connsiteY3" fmla="*/ 776307 h 776307"/>
              <a:gd name="connsiteX4" fmla="*/ 0 w 1310988"/>
              <a:gd name="connsiteY4" fmla="*/ 0 h 77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988" h="776307">
                <a:moveTo>
                  <a:pt x="0" y="0"/>
                </a:moveTo>
                <a:lnTo>
                  <a:pt x="1310988" y="0"/>
                </a:lnTo>
                <a:lnTo>
                  <a:pt x="1310988" y="776307"/>
                </a:lnTo>
                <a:lnTo>
                  <a:pt x="0" y="77630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Uzma Sadiq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Apprenticeship Manager</a:t>
            </a: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67A43B3F-7EC8-4A94-9FD4-2F6E7DD330B6}"/>
              </a:ext>
            </a:extLst>
          </p:cNvPr>
          <p:cNvSpPr/>
          <p:nvPr/>
        </p:nvSpPr>
        <p:spPr>
          <a:xfrm>
            <a:off x="3167025" y="4028721"/>
            <a:ext cx="1267200" cy="669113"/>
          </a:xfrm>
          <a:custGeom>
            <a:avLst/>
            <a:gdLst>
              <a:gd name="connsiteX0" fmla="*/ 0 w 1335086"/>
              <a:gd name="connsiteY0" fmla="*/ 0 h 781812"/>
              <a:gd name="connsiteX1" fmla="*/ 1335086 w 1335086"/>
              <a:gd name="connsiteY1" fmla="*/ 0 h 781812"/>
              <a:gd name="connsiteX2" fmla="*/ 1335086 w 1335086"/>
              <a:gd name="connsiteY2" fmla="*/ 781812 h 781812"/>
              <a:gd name="connsiteX3" fmla="*/ 0 w 1335086"/>
              <a:gd name="connsiteY3" fmla="*/ 781812 h 781812"/>
              <a:gd name="connsiteX4" fmla="*/ 0 w 1335086"/>
              <a:gd name="connsiteY4" fmla="*/ 0 h 781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5086" h="781812">
                <a:moveTo>
                  <a:pt x="0" y="0"/>
                </a:moveTo>
                <a:lnTo>
                  <a:pt x="1335086" y="0"/>
                </a:lnTo>
                <a:lnTo>
                  <a:pt x="1335086" y="781812"/>
                </a:lnTo>
                <a:lnTo>
                  <a:pt x="0" y="781812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Sarah Dowling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Senior Project Manager (Learning &amp; Talent Management Futures)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E5C91B2A-99FB-497B-84C9-FDA1CA50E4E4}"/>
              </a:ext>
            </a:extLst>
          </p:cNvPr>
          <p:cNvSpPr/>
          <p:nvPr/>
        </p:nvSpPr>
        <p:spPr>
          <a:xfrm>
            <a:off x="3143618" y="2364713"/>
            <a:ext cx="1267200" cy="518400"/>
          </a:xfrm>
          <a:custGeom>
            <a:avLst/>
            <a:gdLst>
              <a:gd name="connsiteX0" fmla="*/ 0 w 1320116"/>
              <a:gd name="connsiteY0" fmla="*/ 0 h 748249"/>
              <a:gd name="connsiteX1" fmla="*/ 1320116 w 1320116"/>
              <a:gd name="connsiteY1" fmla="*/ 0 h 748249"/>
              <a:gd name="connsiteX2" fmla="*/ 1320116 w 1320116"/>
              <a:gd name="connsiteY2" fmla="*/ 748249 h 748249"/>
              <a:gd name="connsiteX3" fmla="*/ 0 w 1320116"/>
              <a:gd name="connsiteY3" fmla="*/ 748249 h 748249"/>
              <a:gd name="connsiteX4" fmla="*/ 0 w 1320116"/>
              <a:gd name="connsiteY4" fmla="*/ 0 h 74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0116" h="748249">
                <a:moveTo>
                  <a:pt x="0" y="0"/>
                </a:moveTo>
                <a:lnTo>
                  <a:pt x="1320116" y="0"/>
                </a:lnTo>
                <a:lnTo>
                  <a:pt x="1320116" y="748249"/>
                </a:lnTo>
                <a:lnTo>
                  <a:pt x="0" y="748249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Paula Sandamas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Apprenticeship Manager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62EE9C-56A3-44B0-8AE0-9E52AEE68097}"/>
              </a:ext>
            </a:extLst>
          </p:cNvPr>
          <p:cNvSpPr txBox="1"/>
          <p:nvPr/>
        </p:nvSpPr>
        <p:spPr>
          <a:xfrm>
            <a:off x="10100436" y="4331263"/>
            <a:ext cx="10346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en-US" sz="10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078889-08AE-4E93-9CF6-3D23BB073D3D}"/>
              </a:ext>
            </a:extLst>
          </p:cNvPr>
          <p:cNvSpPr txBox="1"/>
          <p:nvPr/>
        </p:nvSpPr>
        <p:spPr>
          <a:xfrm>
            <a:off x="10173363" y="4337382"/>
            <a:ext cx="1333257" cy="38472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Vandana Patel</a:t>
            </a:r>
          </a:p>
          <a:p>
            <a:pPr lvl="0" algn="ctr"/>
            <a:r>
              <a:rPr lang="en-US" sz="900" b="1" dirty="0">
                <a:solidFill>
                  <a:prstClr val="black"/>
                </a:solidFill>
                <a:latin typeface="Calibri" panose="020F0502020204030204"/>
              </a:rPr>
              <a:t>OD Officer (ARX)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920631E-75CC-492A-AC50-D2AC6F59846B}"/>
              </a:ext>
            </a:extLst>
          </p:cNvPr>
          <p:cNvCxnSpPr>
            <a:cxnSpLocks/>
          </p:cNvCxnSpPr>
          <p:nvPr/>
        </p:nvCxnSpPr>
        <p:spPr>
          <a:xfrm>
            <a:off x="9999373" y="3350501"/>
            <a:ext cx="13287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7390F9F-00E1-4734-AF5E-F4D365237112}"/>
              </a:ext>
            </a:extLst>
          </p:cNvPr>
          <p:cNvCxnSpPr>
            <a:cxnSpLocks/>
          </p:cNvCxnSpPr>
          <p:nvPr/>
        </p:nvCxnSpPr>
        <p:spPr>
          <a:xfrm>
            <a:off x="10004885" y="4053758"/>
            <a:ext cx="15161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462C863-C949-444F-95A8-D9905E7F0A79}"/>
              </a:ext>
            </a:extLst>
          </p:cNvPr>
          <p:cNvCxnSpPr>
            <a:cxnSpLocks/>
          </p:cNvCxnSpPr>
          <p:nvPr/>
        </p:nvCxnSpPr>
        <p:spPr>
          <a:xfrm flipV="1">
            <a:off x="10009802" y="4558933"/>
            <a:ext cx="133206" cy="37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1009C70-436C-4796-AA94-F69BEA1A7503}"/>
              </a:ext>
            </a:extLst>
          </p:cNvPr>
          <p:cNvCxnSpPr>
            <a:cxnSpLocks/>
          </p:cNvCxnSpPr>
          <p:nvPr/>
        </p:nvCxnSpPr>
        <p:spPr>
          <a:xfrm>
            <a:off x="10004885" y="2188177"/>
            <a:ext cx="4917" cy="394588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9CF17706-3102-4EA5-9178-03822D2FD686}"/>
              </a:ext>
            </a:extLst>
          </p:cNvPr>
          <p:cNvCxnSpPr>
            <a:cxnSpLocks/>
          </p:cNvCxnSpPr>
          <p:nvPr/>
        </p:nvCxnSpPr>
        <p:spPr>
          <a:xfrm>
            <a:off x="2993801" y="2186967"/>
            <a:ext cx="0" cy="299694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2475A2BE-1AE1-4FA4-9586-FD6C79511460}"/>
              </a:ext>
            </a:extLst>
          </p:cNvPr>
          <p:cNvCxnSpPr>
            <a:cxnSpLocks/>
          </p:cNvCxnSpPr>
          <p:nvPr/>
        </p:nvCxnSpPr>
        <p:spPr>
          <a:xfrm>
            <a:off x="2990431" y="4294905"/>
            <a:ext cx="17659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D6703271-0615-46AD-9404-DFA1CB56E755}"/>
              </a:ext>
            </a:extLst>
          </p:cNvPr>
          <p:cNvCxnSpPr>
            <a:cxnSpLocks/>
          </p:cNvCxnSpPr>
          <p:nvPr/>
        </p:nvCxnSpPr>
        <p:spPr>
          <a:xfrm>
            <a:off x="2992898" y="3514616"/>
            <a:ext cx="17412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692ABD2E-A499-4C6F-AD50-37874C24AC40}"/>
              </a:ext>
            </a:extLst>
          </p:cNvPr>
          <p:cNvCxnSpPr>
            <a:cxnSpLocks/>
          </p:cNvCxnSpPr>
          <p:nvPr/>
        </p:nvCxnSpPr>
        <p:spPr>
          <a:xfrm>
            <a:off x="2990431" y="2666926"/>
            <a:ext cx="14873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88EDA527-4F8B-4E5D-8E42-BC71ED61487B}"/>
              </a:ext>
            </a:extLst>
          </p:cNvPr>
          <p:cNvCxnSpPr>
            <a:cxnSpLocks/>
          </p:cNvCxnSpPr>
          <p:nvPr/>
        </p:nvCxnSpPr>
        <p:spPr>
          <a:xfrm>
            <a:off x="866637" y="2186391"/>
            <a:ext cx="0" cy="292634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6F508BA3-096B-4E79-B678-1D9D5EA735C9}"/>
              </a:ext>
            </a:extLst>
          </p:cNvPr>
          <p:cNvCxnSpPr>
            <a:cxnSpLocks/>
          </p:cNvCxnSpPr>
          <p:nvPr/>
        </p:nvCxnSpPr>
        <p:spPr>
          <a:xfrm>
            <a:off x="865913" y="3481703"/>
            <a:ext cx="18106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757BD750-EDEE-4CDB-9809-0F915B9ACFEC}"/>
              </a:ext>
            </a:extLst>
          </p:cNvPr>
          <p:cNvCxnSpPr>
            <a:cxnSpLocks/>
          </p:cNvCxnSpPr>
          <p:nvPr/>
        </p:nvCxnSpPr>
        <p:spPr>
          <a:xfrm>
            <a:off x="865913" y="2641184"/>
            <a:ext cx="18106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62FA9B8-24A0-B5D8-69BB-D4A7D5A143D1}"/>
              </a:ext>
            </a:extLst>
          </p:cNvPr>
          <p:cNvSpPr txBox="1"/>
          <p:nvPr/>
        </p:nvSpPr>
        <p:spPr>
          <a:xfrm>
            <a:off x="7442234" y="3550140"/>
            <a:ext cx="1267200" cy="40011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 Evin Dinc</a:t>
            </a:r>
          </a:p>
          <a:p>
            <a:pPr lvl="0" algn="ctr"/>
            <a:r>
              <a:rPr lang="en-US" sz="1000" b="1" dirty="0">
                <a:solidFill>
                  <a:prstClr val="black"/>
                </a:solidFill>
                <a:latin typeface="Calibri" panose="020F0502020204030204"/>
              </a:rPr>
              <a:t>OD Officer (LLD)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472612-2AF5-28CE-B09B-17F2AD0EA11D}"/>
              </a:ext>
            </a:extLst>
          </p:cNvPr>
          <p:cNvSpPr txBox="1"/>
          <p:nvPr/>
        </p:nvSpPr>
        <p:spPr>
          <a:xfrm>
            <a:off x="7429545" y="2964886"/>
            <a:ext cx="1267200" cy="40011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Sophie Noreille </a:t>
            </a:r>
          </a:p>
          <a:p>
            <a:pPr lvl="0" algn="ctr"/>
            <a:r>
              <a:rPr lang="en-US" sz="1000" b="1" dirty="0">
                <a:solidFill>
                  <a:prstClr val="black"/>
                </a:solidFill>
                <a:latin typeface="Calibri" panose="020F0502020204030204"/>
              </a:rPr>
              <a:t>OD Officer (LLD)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E1231E2-0F5A-B88E-7172-EF63087EA43D}"/>
              </a:ext>
            </a:extLst>
          </p:cNvPr>
          <p:cNvSpPr txBox="1"/>
          <p:nvPr/>
        </p:nvSpPr>
        <p:spPr>
          <a:xfrm>
            <a:off x="10132247" y="5406045"/>
            <a:ext cx="1366553" cy="40011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VACANT</a:t>
            </a:r>
          </a:p>
          <a:p>
            <a:pPr lvl="0" algn="ctr"/>
            <a:r>
              <a:rPr lang="en-US" sz="1000" b="1" dirty="0">
                <a:solidFill>
                  <a:prstClr val="black"/>
                </a:solidFill>
                <a:latin typeface="Calibri" panose="020F0502020204030204"/>
              </a:rPr>
              <a:t>OD Officer (ARX)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88E46F8-37E4-DFAB-EF97-2594B3F15EB1}"/>
              </a:ext>
            </a:extLst>
          </p:cNvPr>
          <p:cNvSpPr txBox="1"/>
          <p:nvPr/>
        </p:nvSpPr>
        <p:spPr>
          <a:xfrm>
            <a:off x="1046980" y="4852092"/>
            <a:ext cx="1332604" cy="40011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Nimal Vitharana</a:t>
            </a:r>
          </a:p>
          <a:p>
            <a:pPr lvl="0" algn="ctr"/>
            <a:r>
              <a:rPr lang="en-US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Operations Officer</a:t>
            </a:r>
            <a:endParaRPr lang="en-US" sz="10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ABFBCB7E-981B-DE51-BE6F-67E07EF52418}"/>
              </a:ext>
            </a:extLst>
          </p:cNvPr>
          <p:cNvCxnSpPr>
            <a:cxnSpLocks/>
          </p:cNvCxnSpPr>
          <p:nvPr/>
        </p:nvCxnSpPr>
        <p:spPr>
          <a:xfrm>
            <a:off x="865913" y="4294905"/>
            <a:ext cx="18106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9696D96-873B-1618-DA6B-1C6C2860EFD9}"/>
              </a:ext>
            </a:extLst>
          </p:cNvPr>
          <p:cNvCxnSpPr>
            <a:cxnSpLocks/>
          </p:cNvCxnSpPr>
          <p:nvPr/>
        </p:nvCxnSpPr>
        <p:spPr>
          <a:xfrm>
            <a:off x="865912" y="5112732"/>
            <a:ext cx="18106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0E91D500-4317-C858-006C-292B91E4DDE4}"/>
              </a:ext>
            </a:extLst>
          </p:cNvPr>
          <p:cNvCxnSpPr>
            <a:cxnSpLocks/>
          </p:cNvCxnSpPr>
          <p:nvPr/>
        </p:nvCxnSpPr>
        <p:spPr>
          <a:xfrm>
            <a:off x="5648381" y="2202750"/>
            <a:ext cx="0" cy="404008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9742001C-7E8B-E143-4770-8C11687DE514}"/>
              </a:ext>
            </a:extLst>
          </p:cNvPr>
          <p:cNvSpPr/>
          <p:nvPr/>
        </p:nvSpPr>
        <p:spPr>
          <a:xfrm>
            <a:off x="5776148" y="4529743"/>
            <a:ext cx="1267200" cy="518400"/>
          </a:xfrm>
          <a:custGeom>
            <a:avLst/>
            <a:gdLst>
              <a:gd name="connsiteX0" fmla="*/ 0 w 1556463"/>
              <a:gd name="connsiteY0" fmla="*/ 0 h 599854"/>
              <a:gd name="connsiteX1" fmla="*/ 1556463 w 1556463"/>
              <a:gd name="connsiteY1" fmla="*/ 0 h 599854"/>
              <a:gd name="connsiteX2" fmla="*/ 1556463 w 1556463"/>
              <a:gd name="connsiteY2" fmla="*/ 599854 h 599854"/>
              <a:gd name="connsiteX3" fmla="*/ 0 w 1556463"/>
              <a:gd name="connsiteY3" fmla="*/ 599854 h 599854"/>
              <a:gd name="connsiteX4" fmla="*/ 0 w 1556463"/>
              <a:gd name="connsiteY4" fmla="*/ 0 h 59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463" h="599854">
                <a:moveTo>
                  <a:pt x="0" y="0"/>
                </a:moveTo>
                <a:lnTo>
                  <a:pt x="1556463" y="0"/>
                </a:lnTo>
                <a:lnTo>
                  <a:pt x="1556463" y="599854"/>
                </a:lnTo>
                <a:lnTo>
                  <a:pt x="0" y="599854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dirty="0">
                <a:solidFill>
                  <a:schemeClr val="tx1"/>
                </a:solidFill>
              </a:rPr>
              <a:t>Katja Janus</a:t>
            </a:r>
            <a:endParaRPr lang="en-US" sz="1000" kern="1200" dirty="0">
              <a:ln>
                <a:noFill/>
              </a:ln>
              <a:solidFill>
                <a:schemeClr val="tx1"/>
              </a:solidFill>
              <a:latin typeface="+mn-lt"/>
            </a:endParaRP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OD People Partner (LLD)</a:t>
            </a: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6273ECDD-8F92-3E99-6D02-760E5D8BA125}"/>
              </a:ext>
            </a:extLst>
          </p:cNvPr>
          <p:cNvSpPr/>
          <p:nvPr/>
        </p:nvSpPr>
        <p:spPr>
          <a:xfrm>
            <a:off x="5776148" y="5204094"/>
            <a:ext cx="1267200" cy="518400"/>
          </a:xfrm>
          <a:custGeom>
            <a:avLst/>
            <a:gdLst>
              <a:gd name="connsiteX0" fmla="*/ 0 w 1556463"/>
              <a:gd name="connsiteY0" fmla="*/ 0 h 599854"/>
              <a:gd name="connsiteX1" fmla="*/ 1556463 w 1556463"/>
              <a:gd name="connsiteY1" fmla="*/ 0 h 599854"/>
              <a:gd name="connsiteX2" fmla="*/ 1556463 w 1556463"/>
              <a:gd name="connsiteY2" fmla="*/ 599854 h 599854"/>
              <a:gd name="connsiteX3" fmla="*/ 0 w 1556463"/>
              <a:gd name="connsiteY3" fmla="*/ 599854 h 599854"/>
              <a:gd name="connsiteX4" fmla="*/ 0 w 1556463"/>
              <a:gd name="connsiteY4" fmla="*/ 0 h 59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463" h="599854">
                <a:moveTo>
                  <a:pt x="0" y="0"/>
                </a:moveTo>
                <a:lnTo>
                  <a:pt x="1556463" y="0"/>
                </a:lnTo>
                <a:lnTo>
                  <a:pt x="1556463" y="599854"/>
                </a:lnTo>
                <a:lnTo>
                  <a:pt x="0" y="599854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Ankur Shah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Digital Learning &amp; Technologies Manager</a:t>
            </a: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2146D6C3-FE9A-122E-61C9-6ADB5ACAEA1B}"/>
              </a:ext>
            </a:extLst>
          </p:cNvPr>
          <p:cNvSpPr/>
          <p:nvPr/>
        </p:nvSpPr>
        <p:spPr>
          <a:xfrm>
            <a:off x="5776148" y="5983637"/>
            <a:ext cx="1267200" cy="518400"/>
          </a:xfrm>
          <a:custGeom>
            <a:avLst/>
            <a:gdLst>
              <a:gd name="connsiteX0" fmla="*/ 0 w 1556463"/>
              <a:gd name="connsiteY0" fmla="*/ 0 h 599854"/>
              <a:gd name="connsiteX1" fmla="*/ 1556463 w 1556463"/>
              <a:gd name="connsiteY1" fmla="*/ 0 h 599854"/>
              <a:gd name="connsiteX2" fmla="*/ 1556463 w 1556463"/>
              <a:gd name="connsiteY2" fmla="*/ 599854 h 599854"/>
              <a:gd name="connsiteX3" fmla="*/ 0 w 1556463"/>
              <a:gd name="connsiteY3" fmla="*/ 599854 h 599854"/>
              <a:gd name="connsiteX4" fmla="*/ 0 w 1556463"/>
              <a:gd name="connsiteY4" fmla="*/ 0 h 59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463" h="599854">
                <a:moveTo>
                  <a:pt x="0" y="0"/>
                </a:moveTo>
                <a:lnTo>
                  <a:pt x="1556463" y="0"/>
                </a:lnTo>
                <a:lnTo>
                  <a:pt x="1556463" y="599854"/>
                </a:lnTo>
                <a:lnTo>
                  <a:pt x="0" y="599854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Felicity Candy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OD Associate People Partner (LLD)</a:t>
            </a:r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F09A9E7E-A731-C474-B7E8-7B5F21FE53FE}"/>
              </a:ext>
            </a:extLst>
          </p:cNvPr>
          <p:cNvSpPr/>
          <p:nvPr/>
        </p:nvSpPr>
        <p:spPr>
          <a:xfrm>
            <a:off x="7360332" y="5204094"/>
            <a:ext cx="1267200" cy="518400"/>
          </a:xfrm>
          <a:custGeom>
            <a:avLst/>
            <a:gdLst>
              <a:gd name="connsiteX0" fmla="*/ 0 w 1627409"/>
              <a:gd name="connsiteY0" fmla="*/ 0 h 630609"/>
              <a:gd name="connsiteX1" fmla="*/ 1627409 w 1627409"/>
              <a:gd name="connsiteY1" fmla="*/ 0 h 630609"/>
              <a:gd name="connsiteX2" fmla="*/ 1627409 w 1627409"/>
              <a:gd name="connsiteY2" fmla="*/ 630609 h 630609"/>
              <a:gd name="connsiteX3" fmla="*/ 0 w 1627409"/>
              <a:gd name="connsiteY3" fmla="*/ 630609 h 630609"/>
              <a:gd name="connsiteX4" fmla="*/ 0 w 1627409"/>
              <a:gd name="connsiteY4" fmla="*/ 0 h 630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7409" h="630609">
                <a:moveTo>
                  <a:pt x="0" y="0"/>
                </a:moveTo>
                <a:lnTo>
                  <a:pt x="1627409" y="0"/>
                </a:lnTo>
                <a:lnTo>
                  <a:pt x="1627409" y="630609"/>
                </a:lnTo>
                <a:lnTo>
                  <a:pt x="0" y="630609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Shuwaib Hussain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Digital Learning Lead</a:t>
            </a:r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47A7A02D-AE35-1994-DC00-64F697958598}"/>
              </a:ext>
            </a:extLst>
          </p:cNvPr>
          <p:cNvSpPr/>
          <p:nvPr/>
        </p:nvSpPr>
        <p:spPr>
          <a:xfrm>
            <a:off x="10132248" y="3663943"/>
            <a:ext cx="1371600" cy="518400"/>
          </a:xfrm>
          <a:custGeom>
            <a:avLst/>
            <a:gdLst>
              <a:gd name="connsiteX0" fmla="*/ 0 w 1162860"/>
              <a:gd name="connsiteY0" fmla="*/ 0 h 724137"/>
              <a:gd name="connsiteX1" fmla="*/ 1162860 w 1162860"/>
              <a:gd name="connsiteY1" fmla="*/ 0 h 724137"/>
              <a:gd name="connsiteX2" fmla="*/ 1162860 w 1162860"/>
              <a:gd name="connsiteY2" fmla="*/ 724137 h 724137"/>
              <a:gd name="connsiteX3" fmla="*/ 0 w 1162860"/>
              <a:gd name="connsiteY3" fmla="*/ 724137 h 724137"/>
              <a:gd name="connsiteX4" fmla="*/ 0 w 1162860"/>
              <a:gd name="connsiteY4" fmla="*/ 0 h 72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860" h="724137">
                <a:moveTo>
                  <a:pt x="0" y="0"/>
                </a:moveTo>
                <a:lnTo>
                  <a:pt x="1162860" y="0"/>
                </a:lnTo>
                <a:lnTo>
                  <a:pt x="1162860" y="724137"/>
                </a:lnTo>
                <a:lnTo>
                  <a:pt x="0" y="72413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dirty="0">
                <a:solidFill>
                  <a:schemeClr val="tx1"/>
                </a:solidFill>
              </a:rPr>
              <a:t>Heike Miess</a:t>
            </a:r>
            <a:br>
              <a:rPr lang="en-US" sz="1000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</a:br>
            <a:r>
              <a:rPr lang="en-US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Associate OD People Partner (ARX)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FD0D8B15-73A3-4544-D4FB-E37943C39B9A}"/>
              </a:ext>
            </a:extLst>
          </p:cNvPr>
          <p:cNvCxnSpPr>
            <a:cxnSpLocks/>
          </p:cNvCxnSpPr>
          <p:nvPr/>
        </p:nvCxnSpPr>
        <p:spPr>
          <a:xfrm>
            <a:off x="5648381" y="2625870"/>
            <a:ext cx="12776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AA1644D9-3B3F-A12B-94B9-E754ACA621B5}"/>
              </a:ext>
            </a:extLst>
          </p:cNvPr>
          <p:cNvCxnSpPr>
            <a:cxnSpLocks/>
          </p:cNvCxnSpPr>
          <p:nvPr/>
        </p:nvCxnSpPr>
        <p:spPr>
          <a:xfrm>
            <a:off x="5648381" y="3357390"/>
            <a:ext cx="12776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3464F9F2-551F-DA67-3A4C-963D04148956}"/>
              </a:ext>
            </a:extLst>
          </p:cNvPr>
          <p:cNvCxnSpPr>
            <a:cxnSpLocks/>
          </p:cNvCxnSpPr>
          <p:nvPr/>
        </p:nvCxnSpPr>
        <p:spPr>
          <a:xfrm>
            <a:off x="5648381" y="4796617"/>
            <a:ext cx="12776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E6C5E41D-9F8D-0F59-0C37-E71656AEDD38}"/>
              </a:ext>
            </a:extLst>
          </p:cNvPr>
          <p:cNvCxnSpPr>
            <a:cxnSpLocks/>
          </p:cNvCxnSpPr>
          <p:nvPr/>
        </p:nvCxnSpPr>
        <p:spPr>
          <a:xfrm>
            <a:off x="5648381" y="5498021"/>
            <a:ext cx="12776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B2C84079-277F-7A43-BE1A-AF1FD80DD2C0}"/>
              </a:ext>
            </a:extLst>
          </p:cNvPr>
          <p:cNvCxnSpPr>
            <a:cxnSpLocks/>
          </p:cNvCxnSpPr>
          <p:nvPr/>
        </p:nvCxnSpPr>
        <p:spPr>
          <a:xfrm>
            <a:off x="5648381" y="6244642"/>
            <a:ext cx="12776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6ADFBD1D-6B5A-5ED0-12DE-3EB5DCC6AAF1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7252076" y="3750195"/>
            <a:ext cx="19015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FD69F5FE-49E8-F263-E26D-F42AA6B807B7}"/>
              </a:ext>
            </a:extLst>
          </p:cNvPr>
          <p:cNvCxnSpPr>
            <a:cxnSpLocks/>
          </p:cNvCxnSpPr>
          <p:nvPr/>
        </p:nvCxnSpPr>
        <p:spPr>
          <a:xfrm flipH="1">
            <a:off x="1640428" y="1199899"/>
            <a:ext cx="83589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AB28235A-681A-C621-B216-C7C219838E6F}"/>
              </a:ext>
            </a:extLst>
          </p:cNvPr>
          <p:cNvCxnSpPr>
            <a:cxnSpLocks/>
          </p:cNvCxnSpPr>
          <p:nvPr/>
        </p:nvCxnSpPr>
        <p:spPr>
          <a:xfrm>
            <a:off x="7043348" y="5394989"/>
            <a:ext cx="31698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8B439BD4-3B26-8166-5F33-F4D29625707A}"/>
              </a:ext>
            </a:extLst>
          </p:cNvPr>
          <p:cNvCxnSpPr>
            <a:cxnSpLocks/>
          </p:cNvCxnSpPr>
          <p:nvPr/>
        </p:nvCxnSpPr>
        <p:spPr>
          <a:xfrm>
            <a:off x="1640428" y="1199899"/>
            <a:ext cx="0" cy="27159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A6763C3A-E7FB-799D-C027-B771F0A0359E}"/>
              </a:ext>
            </a:extLst>
          </p:cNvPr>
          <p:cNvCxnSpPr>
            <a:cxnSpLocks/>
          </p:cNvCxnSpPr>
          <p:nvPr/>
        </p:nvCxnSpPr>
        <p:spPr>
          <a:xfrm>
            <a:off x="4084320" y="1199899"/>
            <a:ext cx="0" cy="27159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17C74F8D-D1AF-5AEC-0C58-26D954C29CAF}"/>
              </a:ext>
            </a:extLst>
          </p:cNvPr>
          <p:cNvCxnSpPr>
            <a:cxnSpLocks/>
          </p:cNvCxnSpPr>
          <p:nvPr/>
        </p:nvCxnSpPr>
        <p:spPr>
          <a:xfrm>
            <a:off x="5481925" y="1199899"/>
            <a:ext cx="0" cy="27159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4742AD81-A7DD-8D3F-E2C5-580837059638}"/>
              </a:ext>
            </a:extLst>
          </p:cNvPr>
          <p:cNvCxnSpPr>
            <a:cxnSpLocks/>
          </p:cNvCxnSpPr>
          <p:nvPr/>
        </p:nvCxnSpPr>
        <p:spPr>
          <a:xfrm>
            <a:off x="10001400" y="1199899"/>
            <a:ext cx="0" cy="27159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6ED90EAA-B606-2DA7-8D52-7D69645FD037}"/>
              </a:ext>
            </a:extLst>
          </p:cNvPr>
          <p:cNvCxnSpPr>
            <a:cxnSpLocks/>
          </p:cNvCxnSpPr>
          <p:nvPr/>
        </p:nvCxnSpPr>
        <p:spPr>
          <a:xfrm>
            <a:off x="5877560" y="989257"/>
            <a:ext cx="0" cy="21064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4805C0AE-701E-5506-9443-956747635D1A}"/>
              </a:ext>
            </a:extLst>
          </p:cNvPr>
          <p:cNvSpPr/>
          <p:nvPr/>
        </p:nvSpPr>
        <p:spPr>
          <a:xfrm>
            <a:off x="5777675" y="3784528"/>
            <a:ext cx="1267200" cy="518400"/>
          </a:xfrm>
          <a:custGeom>
            <a:avLst/>
            <a:gdLst>
              <a:gd name="connsiteX0" fmla="*/ 0 w 1556463"/>
              <a:gd name="connsiteY0" fmla="*/ 0 h 599854"/>
              <a:gd name="connsiteX1" fmla="*/ 1556463 w 1556463"/>
              <a:gd name="connsiteY1" fmla="*/ 0 h 599854"/>
              <a:gd name="connsiteX2" fmla="*/ 1556463 w 1556463"/>
              <a:gd name="connsiteY2" fmla="*/ 599854 h 599854"/>
              <a:gd name="connsiteX3" fmla="*/ 0 w 1556463"/>
              <a:gd name="connsiteY3" fmla="*/ 599854 h 599854"/>
              <a:gd name="connsiteX4" fmla="*/ 0 w 1556463"/>
              <a:gd name="connsiteY4" fmla="*/ 0 h 59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463" h="599854">
                <a:moveTo>
                  <a:pt x="0" y="0"/>
                </a:moveTo>
                <a:lnTo>
                  <a:pt x="1556463" y="0"/>
                </a:lnTo>
                <a:lnTo>
                  <a:pt x="1556463" y="599854"/>
                </a:lnTo>
                <a:lnTo>
                  <a:pt x="0" y="599854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dirty="0">
                <a:solidFill>
                  <a:schemeClr val="tx1"/>
                </a:solidFill>
              </a:rPr>
              <a:t>Holly Cunningham</a:t>
            </a:r>
            <a:endParaRPr lang="en-US" sz="1000" kern="1200" dirty="0">
              <a:ln>
                <a:noFill/>
              </a:ln>
              <a:solidFill>
                <a:schemeClr val="tx1"/>
              </a:solidFill>
              <a:latin typeface="+mn-lt"/>
            </a:endParaRP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b="1" kern="120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OD People Partner (LLD)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0B20818-EF9A-CAE0-0D66-F304E60D8015}"/>
              </a:ext>
            </a:extLst>
          </p:cNvPr>
          <p:cNvCxnSpPr>
            <a:cxnSpLocks/>
          </p:cNvCxnSpPr>
          <p:nvPr/>
        </p:nvCxnSpPr>
        <p:spPr>
          <a:xfrm>
            <a:off x="5648381" y="4051629"/>
            <a:ext cx="12776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403B17F-8E10-B666-202E-8B4F5D554AAD}"/>
              </a:ext>
            </a:extLst>
          </p:cNvPr>
          <p:cNvCxnSpPr>
            <a:cxnSpLocks/>
          </p:cNvCxnSpPr>
          <p:nvPr/>
        </p:nvCxnSpPr>
        <p:spPr>
          <a:xfrm>
            <a:off x="2985306" y="5171390"/>
            <a:ext cx="19650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F10D6B7-9278-6765-D176-36C7715139D0}"/>
              </a:ext>
            </a:extLst>
          </p:cNvPr>
          <p:cNvCxnSpPr>
            <a:cxnSpLocks/>
          </p:cNvCxnSpPr>
          <p:nvPr/>
        </p:nvCxnSpPr>
        <p:spPr>
          <a:xfrm flipV="1">
            <a:off x="10008301" y="5178971"/>
            <a:ext cx="133206" cy="37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8A8A6F-DF43-84A7-03F0-9B42D4772078}"/>
              </a:ext>
            </a:extLst>
          </p:cNvPr>
          <p:cNvCxnSpPr>
            <a:cxnSpLocks/>
          </p:cNvCxnSpPr>
          <p:nvPr/>
        </p:nvCxnSpPr>
        <p:spPr>
          <a:xfrm flipV="1">
            <a:off x="10002996" y="5648428"/>
            <a:ext cx="133206" cy="37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AF90609-54BF-9688-75DC-D1F9D2DA9EF2}"/>
              </a:ext>
            </a:extLst>
          </p:cNvPr>
          <p:cNvCxnSpPr>
            <a:cxnSpLocks/>
          </p:cNvCxnSpPr>
          <p:nvPr/>
        </p:nvCxnSpPr>
        <p:spPr>
          <a:xfrm flipV="1">
            <a:off x="10002996" y="6134058"/>
            <a:ext cx="133206" cy="37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A2168A-58F0-785B-469E-902B6478CE8E}"/>
              </a:ext>
            </a:extLst>
          </p:cNvPr>
          <p:cNvCxnSpPr>
            <a:cxnSpLocks/>
          </p:cNvCxnSpPr>
          <p:nvPr/>
        </p:nvCxnSpPr>
        <p:spPr>
          <a:xfrm>
            <a:off x="7043348" y="2479343"/>
            <a:ext cx="20872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A6FE44F-862A-6F64-D6AD-A6F46692196C}"/>
              </a:ext>
            </a:extLst>
          </p:cNvPr>
          <p:cNvCxnSpPr>
            <a:cxnSpLocks/>
          </p:cNvCxnSpPr>
          <p:nvPr/>
        </p:nvCxnSpPr>
        <p:spPr>
          <a:xfrm>
            <a:off x="7252076" y="3164941"/>
            <a:ext cx="16645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E37CD4C-7749-5307-6EFF-50062C0C3F20}"/>
              </a:ext>
            </a:extLst>
          </p:cNvPr>
          <p:cNvCxnSpPr>
            <a:cxnSpLocks/>
          </p:cNvCxnSpPr>
          <p:nvPr/>
        </p:nvCxnSpPr>
        <p:spPr>
          <a:xfrm>
            <a:off x="7252076" y="2488079"/>
            <a:ext cx="0" cy="126211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5C0A-C8D4-7D60-5B17-E1F10D42BFDF}"/>
              </a:ext>
            </a:extLst>
          </p:cNvPr>
          <p:cNvCxnSpPr>
            <a:cxnSpLocks/>
          </p:cNvCxnSpPr>
          <p:nvPr/>
        </p:nvCxnSpPr>
        <p:spPr>
          <a:xfrm>
            <a:off x="7252076" y="2479343"/>
            <a:ext cx="19015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659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9651" y="366648"/>
            <a:ext cx="1780786" cy="725491"/>
          </a:xfrm>
        </p:spPr>
        <p:txBody>
          <a:bodyPr>
            <a:normAutofit/>
          </a:bodyPr>
          <a:lstStyle/>
          <a:p>
            <a:r>
              <a:rPr lang="en-US" sz="2400" b="1" dirty="0"/>
              <a:t>Recruitment</a:t>
            </a:r>
          </a:p>
        </p:txBody>
      </p:sp>
      <p:grpSp>
        <p:nvGrpSpPr>
          <p:cNvPr id="2" name="Group 1" descr="Organization Chart" title="SmartArt">
            <a:extLst>
              <a:ext uri="{FF2B5EF4-FFF2-40B4-BE49-F238E27FC236}">
                <a16:creationId xmlns:a16="http://schemas.microsoft.com/office/drawing/2014/main" id="{8C7D412A-71E1-99BB-2563-E213E3980A61}"/>
              </a:ext>
            </a:extLst>
          </p:cNvPr>
          <p:cNvGrpSpPr/>
          <p:nvPr/>
        </p:nvGrpSpPr>
        <p:grpSpPr>
          <a:xfrm>
            <a:off x="1128936" y="472715"/>
            <a:ext cx="9436823" cy="5327969"/>
            <a:chOff x="946056" y="457718"/>
            <a:chExt cx="9436823" cy="4227324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41C73B6-2A50-57A6-751F-7822D5D5663C}"/>
                </a:ext>
              </a:extLst>
            </p:cNvPr>
            <p:cNvSpPr/>
            <p:nvPr/>
          </p:nvSpPr>
          <p:spPr>
            <a:xfrm>
              <a:off x="4525568" y="457718"/>
              <a:ext cx="2008969" cy="1004484"/>
            </a:xfrm>
            <a:custGeom>
              <a:avLst/>
              <a:gdLst>
                <a:gd name="connsiteX0" fmla="*/ 0 w 2008969"/>
                <a:gd name="connsiteY0" fmla="*/ 0 h 1004484"/>
                <a:gd name="connsiteX1" fmla="*/ 2008969 w 2008969"/>
                <a:gd name="connsiteY1" fmla="*/ 0 h 1004484"/>
                <a:gd name="connsiteX2" fmla="*/ 2008969 w 2008969"/>
                <a:gd name="connsiteY2" fmla="*/ 1004484 h 1004484"/>
                <a:gd name="connsiteX3" fmla="*/ 0 w 2008969"/>
                <a:gd name="connsiteY3" fmla="*/ 1004484 h 1004484"/>
                <a:gd name="connsiteX4" fmla="*/ 0 w 2008969"/>
                <a:gd name="connsiteY4" fmla="*/ 0 h 1004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8969" h="1004484">
                  <a:moveTo>
                    <a:pt x="0" y="0"/>
                  </a:moveTo>
                  <a:lnTo>
                    <a:pt x="2008969" y="0"/>
                  </a:lnTo>
                  <a:lnTo>
                    <a:pt x="2008969" y="1004484"/>
                  </a:lnTo>
                  <a:lnTo>
                    <a:pt x="0" y="1004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200" kern="1200" dirty="0"/>
                <a:t>Angela Clark</a:t>
              </a:r>
            </a:p>
            <a:p>
              <a:pPr marL="0" lvl="0" indent="0" algn="ctr" defTabSz="53340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None/>
              </a:pPr>
              <a:r>
                <a:rPr lang="en-GB" sz="1200" b="1" kern="1200" dirty="0"/>
                <a:t>Head of Recruitment</a:t>
              </a:r>
              <a:endParaRPr lang="en-US" sz="1200" b="1" kern="120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E8C2606-AA32-FB45-3201-7EBFACC84BA9}"/>
                </a:ext>
              </a:extLst>
            </p:cNvPr>
            <p:cNvSpPr/>
            <p:nvPr/>
          </p:nvSpPr>
          <p:spPr>
            <a:xfrm>
              <a:off x="946056" y="1884086"/>
              <a:ext cx="1875433" cy="1004484"/>
            </a:xfrm>
            <a:custGeom>
              <a:avLst/>
              <a:gdLst>
                <a:gd name="connsiteX0" fmla="*/ 0 w 1875433"/>
                <a:gd name="connsiteY0" fmla="*/ 0 h 1004484"/>
                <a:gd name="connsiteX1" fmla="*/ 1875433 w 1875433"/>
                <a:gd name="connsiteY1" fmla="*/ 0 h 1004484"/>
                <a:gd name="connsiteX2" fmla="*/ 1875433 w 1875433"/>
                <a:gd name="connsiteY2" fmla="*/ 1004484 h 1004484"/>
                <a:gd name="connsiteX3" fmla="*/ 0 w 1875433"/>
                <a:gd name="connsiteY3" fmla="*/ 1004484 h 1004484"/>
                <a:gd name="connsiteX4" fmla="*/ 0 w 1875433"/>
                <a:gd name="connsiteY4" fmla="*/ 0 h 1004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5433" h="1004484">
                  <a:moveTo>
                    <a:pt x="0" y="0"/>
                  </a:moveTo>
                  <a:lnTo>
                    <a:pt x="1875433" y="0"/>
                  </a:lnTo>
                  <a:lnTo>
                    <a:pt x="1875433" y="1004484"/>
                  </a:lnTo>
                  <a:lnTo>
                    <a:pt x="0" y="1004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0" kern="1200" dirty="0"/>
                <a:t>Hristina Naboysni</a:t>
              </a:r>
              <a:br>
                <a:rPr lang="en-US" sz="1200" b="1" kern="1200" dirty="0"/>
              </a:br>
              <a:r>
                <a:rPr lang="en-US" sz="1200" b="1" kern="1200" dirty="0"/>
                <a:t>UniTemps Branch Manager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F7287AA-D310-5874-067F-55ACD6BF5924}"/>
                </a:ext>
              </a:extLst>
            </p:cNvPr>
            <p:cNvSpPr/>
            <p:nvPr/>
          </p:nvSpPr>
          <p:spPr>
            <a:xfrm>
              <a:off x="977716" y="3297827"/>
              <a:ext cx="1834972" cy="1291084"/>
            </a:xfrm>
            <a:custGeom>
              <a:avLst/>
              <a:gdLst>
                <a:gd name="connsiteX0" fmla="*/ 0 w 1834972"/>
                <a:gd name="connsiteY0" fmla="*/ 0 h 1291084"/>
                <a:gd name="connsiteX1" fmla="*/ 1834972 w 1834972"/>
                <a:gd name="connsiteY1" fmla="*/ 0 h 1291084"/>
                <a:gd name="connsiteX2" fmla="*/ 1834972 w 1834972"/>
                <a:gd name="connsiteY2" fmla="*/ 1291084 h 1291084"/>
                <a:gd name="connsiteX3" fmla="*/ 0 w 1834972"/>
                <a:gd name="connsiteY3" fmla="*/ 1291084 h 1291084"/>
                <a:gd name="connsiteX4" fmla="*/ 0 w 1834972"/>
                <a:gd name="connsiteY4" fmla="*/ 0 h 129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4972" h="1291084">
                  <a:moveTo>
                    <a:pt x="0" y="0"/>
                  </a:moveTo>
                  <a:lnTo>
                    <a:pt x="1834972" y="0"/>
                  </a:lnTo>
                  <a:lnTo>
                    <a:pt x="1834972" y="1291084"/>
                  </a:lnTo>
                  <a:lnTo>
                    <a:pt x="0" y="12910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br>
                <a:rPr lang="en-US" sz="1200" b="0" kern="1200" dirty="0"/>
              </a:br>
              <a:r>
                <a:rPr lang="en-US" sz="1200" b="0" kern="1200" dirty="0"/>
                <a:t>Jade Rumblelow</a:t>
              </a:r>
              <a:br>
                <a:rPr lang="en-US" sz="1200" b="0" kern="1200" dirty="0"/>
              </a:br>
              <a:r>
                <a:rPr lang="en-US" sz="1200" b="0" kern="1200" dirty="0"/>
                <a:t>Michelle Coates</a:t>
              </a:r>
              <a:br>
                <a:rPr lang="en-US" sz="1200" b="0" kern="1200" dirty="0"/>
              </a:br>
              <a:r>
                <a:rPr lang="en-US" sz="1200" b="0" kern="1200" dirty="0"/>
                <a:t>Valerie Maugenest</a:t>
              </a:r>
              <a:br>
                <a:rPr lang="en-US" sz="1200" b="0" kern="1200" dirty="0"/>
              </a:br>
              <a:r>
                <a:rPr lang="en-US" sz="1200" b="1" kern="1200" dirty="0"/>
                <a:t>UniTemps Administrator (Vacancy) 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B4189CD-07F9-14B3-1F8C-60415D1CBC40}"/>
                </a:ext>
              </a:extLst>
            </p:cNvPr>
            <p:cNvSpPr/>
            <p:nvPr/>
          </p:nvSpPr>
          <p:spPr>
            <a:xfrm>
              <a:off x="3243373" y="1884086"/>
              <a:ext cx="2008969" cy="1004484"/>
            </a:xfrm>
            <a:custGeom>
              <a:avLst/>
              <a:gdLst>
                <a:gd name="connsiteX0" fmla="*/ 0 w 2008969"/>
                <a:gd name="connsiteY0" fmla="*/ 0 h 1004484"/>
                <a:gd name="connsiteX1" fmla="*/ 2008969 w 2008969"/>
                <a:gd name="connsiteY1" fmla="*/ 0 h 1004484"/>
                <a:gd name="connsiteX2" fmla="*/ 2008969 w 2008969"/>
                <a:gd name="connsiteY2" fmla="*/ 1004484 h 1004484"/>
                <a:gd name="connsiteX3" fmla="*/ 0 w 2008969"/>
                <a:gd name="connsiteY3" fmla="*/ 1004484 h 1004484"/>
                <a:gd name="connsiteX4" fmla="*/ 0 w 2008969"/>
                <a:gd name="connsiteY4" fmla="*/ 0 h 1004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8969" h="1004484">
                  <a:moveTo>
                    <a:pt x="0" y="0"/>
                  </a:moveTo>
                  <a:lnTo>
                    <a:pt x="2008969" y="0"/>
                  </a:lnTo>
                  <a:lnTo>
                    <a:pt x="2008969" y="1004484"/>
                  </a:lnTo>
                  <a:lnTo>
                    <a:pt x="0" y="1004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0" kern="1200" dirty="0"/>
                <a:t>Laura Di Rauso</a:t>
              </a:r>
              <a:br>
                <a:rPr lang="en-US" sz="1200" b="1" kern="1200" dirty="0"/>
              </a:br>
              <a:r>
                <a:rPr lang="en-US" sz="1200" b="1" kern="1200" dirty="0"/>
                <a:t>Recruitment Supplier Manager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36BF9B-4531-4091-A3B6-CD05A304407F}"/>
                </a:ext>
              </a:extLst>
            </p:cNvPr>
            <p:cNvSpPr/>
            <p:nvPr/>
          </p:nvSpPr>
          <p:spPr>
            <a:xfrm>
              <a:off x="5674226" y="1884086"/>
              <a:ext cx="2008969" cy="1004484"/>
            </a:xfrm>
            <a:custGeom>
              <a:avLst/>
              <a:gdLst>
                <a:gd name="connsiteX0" fmla="*/ 0 w 2008969"/>
                <a:gd name="connsiteY0" fmla="*/ 0 h 1004484"/>
                <a:gd name="connsiteX1" fmla="*/ 2008969 w 2008969"/>
                <a:gd name="connsiteY1" fmla="*/ 0 h 1004484"/>
                <a:gd name="connsiteX2" fmla="*/ 2008969 w 2008969"/>
                <a:gd name="connsiteY2" fmla="*/ 1004484 h 1004484"/>
                <a:gd name="connsiteX3" fmla="*/ 0 w 2008969"/>
                <a:gd name="connsiteY3" fmla="*/ 1004484 h 1004484"/>
                <a:gd name="connsiteX4" fmla="*/ 0 w 2008969"/>
                <a:gd name="connsiteY4" fmla="*/ 0 h 1004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8969" h="1004484">
                  <a:moveTo>
                    <a:pt x="0" y="0"/>
                  </a:moveTo>
                  <a:lnTo>
                    <a:pt x="2008969" y="0"/>
                  </a:lnTo>
                  <a:lnTo>
                    <a:pt x="2008969" y="1004484"/>
                  </a:lnTo>
                  <a:lnTo>
                    <a:pt x="0" y="1004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br>
                <a:rPr lang="en-US" sz="1200" b="0" kern="1200" dirty="0"/>
              </a:br>
              <a:r>
                <a:rPr lang="en-US" sz="1200" b="0" kern="1200" dirty="0"/>
                <a:t>Louise Tomany</a:t>
              </a:r>
              <a:endParaRPr lang="en-US" sz="1200" dirty="0"/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/>
                <a:t>Recruitment Operations Manager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11F896-FF18-2504-D024-7F92CDAF4129}"/>
                </a:ext>
              </a:extLst>
            </p:cNvPr>
            <p:cNvSpPr/>
            <p:nvPr/>
          </p:nvSpPr>
          <p:spPr>
            <a:xfrm>
              <a:off x="8373910" y="1875524"/>
              <a:ext cx="2008969" cy="1004484"/>
            </a:xfrm>
            <a:custGeom>
              <a:avLst/>
              <a:gdLst>
                <a:gd name="connsiteX0" fmla="*/ 0 w 2008969"/>
                <a:gd name="connsiteY0" fmla="*/ 0 h 1004484"/>
                <a:gd name="connsiteX1" fmla="*/ 2008969 w 2008969"/>
                <a:gd name="connsiteY1" fmla="*/ 0 h 1004484"/>
                <a:gd name="connsiteX2" fmla="*/ 2008969 w 2008969"/>
                <a:gd name="connsiteY2" fmla="*/ 1004484 h 1004484"/>
                <a:gd name="connsiteX3" fmla="*/ 0 w 2008969"/>
                <a:gd name="connsiteY3" fmla="*/ 1004484 h 1004484"/>
                <a:gd name="connsiteX4" fmla="*/ 0 w 2008969"/>
                <a:gd name="connsiteY4" fmla="*/ 0 h 1004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8969" h="1004484">
                  <a:moveTo>
                    <a:pt x="0" y="0"/>
                  </a:moveTo>
                  <a:lnTo>
                    <a:pt x="2008969" y="0"/>
                  </a:lnTo>
                  <a:lnTo>
                    <a:pt x="2008969" y="1004484"/>
                  </a:lnTo>
                  <a:lnTo>
                    <a:pt x="0" y="1004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 dirty="0"/>
                <a:t>Daniel Crawley</a:t>
              </a:r>
              <a:br>
                <a:rPr lang="en-US" sz="1200" b="1" kern="1200" dirty="0"/>
              </a:br>
              <a:r>
                <a:rPr lang="en-US" sz="1200" b="1" kern="1200" dirty="0"/>
                <a:t>Recruitment Manager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489E52F-8149-537E-0C2C-A8E86E438C11}"/>
                </a:ext>
              </a:extLst>
            </p:cNvPr>
            <p:cNvSpPr/>
            <p:nvPr/>
          </p:nvSpPr>
          <p:spPr>
            <a:xfrm>
              <a:off x="8373910" y="3293329"/>
              <a:ext cx="2008969" cy="1391713"/>
            </a:xfrm>
            <a:custGeom>
              <a:avLst/>
              <a:gdLst>
                <a:gd name="connsiteX0" fmla="*/ 0 w 2008969"/>
                <a:gd name="connsiteY0" fmla="*/ 0 h 1391713"/>
                <a:gd name="connsiteX1" fmla="*/ 2008969 w 2008969"/>
                <a:gd name="connsiteY1" fmla="*/ 0 h 1391713"/>
                <a:gd name="connsiteX2" fmla="*/ 2008969 w 2008969"/>
                <a:gd name="connsiteY2" fmla="*/ 1391713 h 1391713"/>
                <a:gd name="connsiteX3" fmla="*/ 0 w 2008969"/>
                <a:gd name="connsiteY3" fmla="*/ 1391713 h 1391713"/>
                <a:gd name="connsiteX4" fmla="*/ 0 w 2008969"/>
                <a:gd name="connsiteY4" fmla="*/ 0 h 1391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8969" h="1391713">
                  <a:moveTo>
                    <a:pt x="0" y="0"/>
                  </a:moveTo>
                  <a:lnTo>
                    <a:pt x="2008969" y="0"/>
                  </a:lnTo>
                  <a:lnTo>
                    <a:pt x="2008969" y="1391713"/>
                  </a:lnTo>
                  <a:lnTo>
                    <a:pt x="0" y="139171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200" b="0" kern="1200" dirty="0"/>
                <a:t>Georgia Byrne</a:t>
              </a:r>
              <a:br>
                <a:rPr lang="en-US" sz="1200" b="0" kern="1200" dirty="0"/>
              </a:br>
              <a:r>
                <a:rPr lang="en-US" sz="1200" b="0" kern="1200" dirty="0"/>
                <a:t>Mark Engineer</a:t>
              </a:r>
              <a:br>
                <a:rPr lang="en-US" sz="1200" b="0" kern="1200" dirty="0"/>
              </a:br>
              <a:r>
                <a:rPr lang="en-US" sz="1200" b="0" kern="1200" dirty="0"/>
                <a:t>Rachael Adams</a:t>
              </a:r>
              <a:br>
                <a:rPr lang="en-US" sz="1200" b="0" kern="1200" dirty="0"/>
              </a:br>
              <a:r>
                <a:rPr lang="en-US" sz="1200" b="0" kern="1200" dirty="0"/>
                <a:t>Rachel Dargan</a:t>
              </a:r>
              <a:br>
                <a:rPr lang="en-US" sz="1200" b="0" kern="1200" dirty="0"/>
              </a:br>
              <a:r>
                <a:rPr lang="en-US" sz="1200" b="0" kern="1200" dirty="0"/>
                <a:t>Passant Khalifa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200" dirty="0"/>
                <a:t>Puya Sarfaraz</a:t>
              </a:r>
              <a:br>
                <a:rPr lang="en-US" sz="1200" b="0" kern="1200" dirty="0"/>
              </a:br>
              <a:r>
                <a:rPr lang="en-US" sz="1200" b="0" kern="1200" dirty="0"/>
                <a:t>Usman Khalid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buNone/>
              </a:pPr>
              <a:br>
                <a:rPr lang="en-US" sz="1200" b="1" kern="1200" dirty="0"/>
              </a:br>
              <a:r>
                <a:rPr lang="en-US" sz="1200" b="1" kern="1200" dirty="0"/>
                <a:t>Senior Recruiters </a:t>
              </a: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D93A179-55E5-350C-1335-DC5A30B25F1E}"/>
                </a:ext>
              </a:extLst>
            </p:cNvPr>
            <p:cNvSpPr/>
            <p:nvPr/>
          </p:nvSpPr>
          <p:spPr>
            <a:xfrm>
              <a:off x="5674226" y="3293329"/>
              <a:ext cx="2008969" cy="1391713"/>
            </a:xfrm>
            <a:custGeom>
              <a:avLst/>
              <a:gdLst>
                <a:gd name="connsiteX0" fmla="*/ 0 w 2008969"/>
                <a:gd name="connsiteY0" fmla="*/ 0 h 1391713"/>
                <a:gd name="connsiteX1" fmla="*/ 2008969 w 2008969"/>
                <a:gd name="connsiteY1" fmla="*/ 0 h 1391713"/>
                <a:gd name="connsiteX2" fmla="*/ 2008969 w 2008969"/>
                <a:gd name="connsiteY2" fmla="*/ 1391713 h 1391713"/>
                <a:gd name="connsiteX3" fmla="*/ 0 w 2008969"/>
                <a:gd name="connsiteY3" fmla="*/ 1391713 h 1391713"/>
                <a:gd name="connsiteX4" fmla="*/ 0 w 2008969"/>
                <a:gd name="connsiteY4" fmla="*/ 0 h 1391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8969" h="1391713">
                  <a:moveTo>
                    <a:pt x="0" y="0"/>
                  </a:moveTo>
                  <a:lnTo>
                    <a:pt x="2008969" y="0"/>
                  </a:lnTo>
                  <a:lnTo>
                    <a:pt x="2008969" y="1391713"/>
                  </a:lnTo>
                  <a:lnTo>
                    <a:pt x="0" y="139171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dirty="0"/>
                <a:t>Maryan Osebor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0" kern="1200" dirty="0"/>
                <a:t>Ma</a:t>
              </a:r>
              <a:r>
                <a:rPr lang="en-US" sz="1200" dirty="0"/>
                <a:t>rjolene D’Almedia</a:t>
              </a:r>
              <a:br>
                <a:rPr lang="en-US" sz="1200" b="0" kern="1200" dirty="0"/>
              </a:br>
              <a:r>
                <a:rPr lang="en-US" sz="1200" b="1" kern="1200" dirty="0"/>
                <a:t>First line support  - Talentlink </a:t>
              </a:r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718D44F-39D0-0C65-9AA7-8DD6CE2A1429}"/>
              </a:ext>
            </a:extLst>
          </p:cNvPr>
          <p:cNvCxnSpPr>
            <a:cxnSpLocks/>
          </p:cNvCxnSpPr>
          <p:nvPr/>
        </p:nvCxnSpPr>
        <p:spPr>
          <a:xfrm>
            <a:off x="2078082" y="3536475"/>
            <a:ext cx="0" cy="510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35CCF9B-BD73-4044-A2EA-FF325C9DB320}"/>
              </a:ext>
            </a:extLst>
          </p:cNvPr>
          <p:cNvCxnSpPr>
            <a:cxnSpLocks/>
          </p:cNvCxnSpPr>
          <p:nvPr/>
        </p:nvCxnSpPr>
        <p:spPr>
          <a:xfrm>
            <a:off x="9561274" y="3552336"/>
            <a:ext cx="0" cy="494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C5AFCA-F7DB-4518-660D-4791726B4823}"/>
              </a:ext>
            </a:extLst>
          </p:cNvPr>
          <p:cNvCxnSpPr>
            <a:cxnSpLocks/>
          </p:cNvCxnSpPr>
          <p:nvPr/>
        </p:nvCxnSpPr>
        <p:spPr>
          <a:xfrm>
            <a:off x="5712932" y="1738731"/>
            <a:ext cx="0" cy="281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1F5484B-B0BE-0AAD-E063-2190D95FDF32}"/>
              </a:ext>
            </a:extLst>
          </p:cNvPr>
          <p:cNvCxnSpPr>
            <a:cxnSpLocks/>
          </p:cNvCxnSpPr>
          <p:nvPr/>
        </p:nvCxnSpPr>
        <p:spPr>
          <a:xfrm>
            <a:off x="2066652" y="2020389"/>
            <a:ext cx="74946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D10EF40-2C49-05B7-AAA0-46984D816510}"/>
              </a:ext>
            </a:extLst>
          </p:cNvPr>
          <p:cNvCxnSpPr/>
          <p:nvPr/>
        </p:nvCxnSpPr>
        <p:spPr>
          <a:xfrm>
            <a:off x="9561274" y="2020389"/>
            <a:ext cx="0" cy="239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AA5CF7E-EA59-FC71-0A72-799B2E0E7F53}"/>
              </a:ext>
            </a:extLst>
          </p:cNvPr>
          <p:cNvCxnSpPr/>
          <p:nvPr/>
        </p:nvCxnSpPr>
        <p:spPr>
          <a:xfrm>
            <a:off x="6861590" y="2020389"/>
            <a:ext cx="0" cy="250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AA153F8-D3DA-A411-2CA2-9C41B174368F}"/>
              </a:ext>
            </a:extLst>
          </p:cNvPr>
          <p:cNvCxnSpPr/>
          <p:nvPr/>
        </p:nvCxnSpPr>
        <p:spPr>
          <a:xfrm>
            <a:off x="4430737" y="2020389"/>
            <a:ext cx="0" cy="239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AFDD32D-ED18-8FA5-E8A0-21A283D65A5F}"/>
              </a:ext>
            </a:extLst>
          </p:cNvPr>
          <p:cNvCxnSpPr/>
          <p:nvPr/>
        </p:nvCxnSpPr>
        <p:spPr>
          <a:xfrm>
            <a:off x="2078082" y="2020389"/>
            <a:ext cx="0" cy="250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0B14900-304C-C77C-C1A8-32694E28EF79}"/>
              </a:ext>
            </a:extLst>
          </p:cNvPr>
          <p:cNvCxnSpPr>
            <a:cxnSpLocks/>
          </p:cNvCxnSpPr>
          <p:nvPr/>
        </p:nvCxnSpPr>
        <p:spPr>
          <a:xfrm>
            <a:off x="6861590" y="3525683"/>
            <a:ext cx="0" cy="520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917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 descr="Organization Char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194720"/>
              </p:ext>
            </p:extLst>
          </p:nvPr>
        </p:nvGraphicFramePr>
        <p:xfrm>
          <a:off x="691661" y="1066350"/>
          <a:ext cx="10718668" cy="5609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1661" y="833330"/>
            <a:ext cx="2889739" cy="725491"/>
          </a:xfrm>
        </p:spPr>
        <p:txBody>
          <a:bodyPr>
            <a:normAutofit/>
          </a:bodyPr>
          <a:lstStyle/>
          <a:p>
            <a:r>
              <a:rPr lang="en-US" sz="2400" b="1" dirty="0"/>
              <a:t>Reward and Pensions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85D233A-6F37-40C2-ADA2-23871EC3D1DD}"/>
              </a:ext>
            </a:extLst>
          </p:cNvPr>
          <p:cNvCxnSpPr>
            <a:cxnSpLocks/>
          </p:cNvCxnSpPr>
          <p:nvPr/>
        </p:nvCxnSpPr>
        <p:spPr>
          <a:xfrm>
            <a:off x="6929306" y="2242868"/>
            <a:ext cx="0" cy="181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E48E3D9-41E5-A99A-88FB-469CFB720164}"/>
              </a:ext>
            </a:extLst>
          </p:cNvPr>
          <p:cNvCxnSpPr>
            <a:cxnSpLocks/>
          </p:cNvCxnSpPr>
          <p:nvPr/>
        </p:nvCxnSpPr>
        <p:spPr>
          <a:xfrm flipV="1">
            <a:off x="8039100" y="2306972"/>
            <a:ext cx="0" cy="117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043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4059" y="678742"/>
            <a:ext cx="2785738" cy="725491"/>
          </a:xfrm>
        </p:spPr>
        <p:txBody>
          <a:bodyPr>
            <a:normAutofit fontScale="90000"/>
          </a:bodyPr>
          <a:lstStyle/>
          <a:p>
            <a:r>
              <a:rPr lang="en-US" sz="2400" b="1" dirty="0"/>
              <a:t>Workplace Health (WH)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12B6818-D586-07CF-F046-8598D1BC606B}"/>
              </a:ext>
            </a:extLst>
          </p:cNvPr>
          <p:cNvSpPr/>
          <p:nvPr/>
        </p:nvSpPr>
        <p:spPr>
          <a:xfrm>
            <a:off x="8376548" y="3475566"/>
            <a:ext cx="1621757" cy="681587"/>
          </a:xfrm>
          <a:custGeom>
            <a:avLst/>
            <a:gdLst>
              <a:gd name="connsiteX0" fmla="*/ 0 w 1363175"/>
              <a:gd name="connsiteY0" fmla="*/ 0 h 681587"/>
              <a:gd name="connsiteX1" fmla="*/ 1363175 w 1363175"/>
              <a:gd name="connsiteY1" fmla="*/ 0 h 681587"/>
              <a:gd name="connsiteX2" fmla="*/ 1363175 w 1363175"/>
              <a:gd name="connsiteY2" fmla="*/ 681587 h 681587"/>
              <a:gd name="connsiteX3" fmla="*/ 0 w 1363175"/>
              <a:gd name="connsiteY3" fmla="*/ 681587 h 681587"/>
              <a:gd name="connsiteX4" fmla="*/ 0 w 1363175"/>
              <a:gd name="connsiteY4" fmla="*/ 0 h 6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175" h="681587">
                <a:moveTo>
                  <a:pt x="0" y="0"/>
                </a:moveTo>
                <a:lnTo>
                  <a:pt x="1363175" y="0"/>
                </a:lnTo>
                <a:lnTo>
                  <a:pt x="1363175" y="681587"/>
                </a:lnTo>
                <a:lnTo>
                  <a:pt x="0" y="68158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0" kern="1200" dirty="0"/>
              <a:t>Sarah Gashier</a:t>
            </a:r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/>
              <a:t>Wellbeing Coordinator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4553979-B9EC-F455-99B4-4528349BE719}"/>
              </a:ext>
            </a:extLst>
          </p:cNvPr>
          <p:cNvSpPr/>
          <p:nvPr/>
        </p:nvSpPr>
        <p:spPr>
          <a:xfrm>
            <a:off x="5181661" y="1819160"/>
            <a:ext cx="1384727" cy="679258"/>
          </a:xfrm>
          <a:custGeom>
            <a:avLst/>
            <a:gdLst>
              <a:gd name="connsiteX0" fmla="*/ 0 w 1363175"/>
              <a:gd name="connsiteY0" fmla="*/ 0 h 681587"/>
              <a:gd name="connsiteX1" fmla="*/ 1363175 w 1363175"/>
              <a:gd name="connsiteY1" fmla="*/ 0 h 681587"/>
              <a:gd name="connsiteX2" fmla="*/ 1363175 w 1363175"/>
              <a:gd name="connsiteY2" fmla="*/ 681587 h 681587"/>
              <a:gd name="connsiteX3" fmla="*/ 0 w 1363175"/>
              <a:gd name="connsiteY3" fmla="*/ 681587 h 681587"/>
              <a:gd name="connsiteX4" fmla="*/ 0 w 1363175"/>
              <a:gd name="connsiteY4" fmla="*/ 0 h 6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175" h="681587">
                <a:moveTo>
                  <a:pt x="0" y="0"/>
                </a:moveTo>
                <a:lnTo>
                  <a:pt x="1363175" y="0"/>
                </a:lnTo>
                <a:lnTo>
                  <a:pt x="1363175" y="681587"/>
                </a:lnTo>
                <a:lnTo>
                  <a:pt x="0" y="68158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0" kern="1200" dirty="0"/>
              <a:t>Ania Gasiorek</a:t>
            </a:r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/>
              <a:t>Head of Operations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76116FE-ECE5-E9A8-1134-101C3B6AFEB3}"/>
              </a:ext>
            </a:extLst>
          </p:cNvPr>
          <p:cNvCxnSpPr>
            <a:cxnSpLocks/>
          </p:cNvCxnSpPr>
          <p:nvPr/>
        </p:nvCxnSpPr>
        <p:spPr>
          <a:xfrm flipV="1">
            <a:off x="2718996" y="1664375"/>
            <a:ext cx="6499781" cy="13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6103676-E4FA-C93D-A8F1-7B179F384EEE}"/>
              </a:ext>
            </a:extLst>
          </p:cNvPr>
          <p:cNvCxnSpPr>
            <a:cxnSpLocks/>
          </p:cNvCxnSpPr>
          <p:nvPr/>
        </p:nvCxnSpPr>
        <p:spPr>
          <a:xfrm flipV="1">
            <a:off x="5841081" y="1665755"/>
            <a:ext cx="0" cy="153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0E7603B-73B9-22EA-4F07-A683F300E5D8}"/>
              </a:ext>
            </a:extLst>
          </p:cNvPr>
          <p:cNvSpPr/>
          <p:nvPr/>
        </p:nvSpPr>
        <p:spPr>
          <a:xfrm>
            <a:off x="5181661" y="5145684"/>
            <a:ext cx="1384735" cy="678045"/>
          </a:xfrm>
          <a:custGeom>
            <a:avLst/>
            <a:gdLst>
              <a:gd name="connsiteX0" fmla="*/ 0 w 1363175"/>
              <a:gd name="connsiteY0" fmla="*/ 0 h 817973"/>
              <a:gd name="connsiteX1" fmla="*/ 1363175 w 1363175"/>
              <a:gd name="connsiteY1" fmla="*/ 0 h 817973"/>
              <a:gd name="connsiteX2" fmla="*/ 1363175 w 1363175"/>
              <a:gd name="connsiteY2" fmla="*/ 817973 h 817973"/>
              <a:gd name="connsiteX3" fmla="*/ 0 w 1363175"/>
              <a:gd name="connsiteY3" fmla="*/ 817973 h 817973"/>
              <a:gd name="connsiteX4" fmla="*/ 0 w 1363175"/>
              <a:gd name="connsiteY4" fmla="*/ 0 h 81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175" h="817973">
                <a:moveTo>
                  <a:pt x="0" y="0"/>
                </a:moveTo>
                <a:lnTo>
                  <a:pt x="1363175" y="0"/>
                </a:lnTo>
                <a:lnTo>
                  <a:pt x="1363175" y="817973"/>
                </a:lnTo>
                <a:lnTo>
                  <a:pt x="0" y="8179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50" kern="1200" dirty="0"/>
              <a:t>Timur Gaysin</a:t>
            </a:r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50" b="1" kern="1200" dirty="0"/>
              <a:t>IT and Data Administrator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9773DFA4-CC20-FBED-3726-E3E2B6D8AC7E}"/>
              </a:ext>
            </a:extLst>
          </p:cNvPr>
          <p:cNvSpPr/>
          <p:nvPr/>
        </p:nvSpPr>
        <p:spPr>
          <a:xfrm>
            <a:off x="4839419" y="867290"/>
            <a:ext cx="2009955" cy="636858"/>
          </a:xfrm>
          <a:custGeom>
            <a:avLst/>
            <a:gdLst>
              <a:gd name="connsiteX0" fmla="*/ 0 w 1363175"/>
              <a:gd name="connsiteY0" fmla="*/ 0 h 681587"/>
              <a:gd name="connsiteX1" fmla="*/ 1363175 w 1363175"/>
              <a:gd name="connsiteY1" fmla="*/ 0 h 681587"/>
              <a:gd name="connsiteX2" fmla="*/ 1363175 w 1363175"/>
              <a:gd name="connsiteY2" fmla="*/ 681587 h 681587"/>
              <a:gd name="connsiteX3" fmla="*/ 0 w 1363175"/>
              <a:gd name="connsiteY3" fmla="*/ 681587 h 681587"/>
              <a:gd name="connsiteX4" fmla="*/ 0 w 1363175"/>
              <a:gd name="connsiteY4" fmla="*/ 0 h 6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175" h="681587">
                <a:moveTo>
                  <a:pt x="0" y="0"/>
                </a:moveTo>
                <a:lnTo>
                  <a:pt x="1363175" y="0"/>
                </a:lnTo>
                <a:lnTo>
                  <a:pt x="1363175" y="681587"/>
                </a:lnTo>
                <a:lnTo>
                  <a:pt x="0" y="68158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kern="1200" dirty="0"/>
              <a:t>Max Hill</a:t>
            </a:r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/>
              <a:t>Director of Workplace Health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9E40B50-F230-C402-F2F8-C452162C658B}"/>
              </a:ext>
            </a:extLst>
          </p:cNvPr>
          <p:cNvSpPr/>
          <p:nvPr/>
        </p:nvSpPr>
        <p:spPr>
          <a:xfrm>
            <a:off x="8376549" y="1827363"/>
            <a:ext cx="1621762" cy="679258"/>
          </a:xfrm>
          <a:custGeom>
            <a:avLst/>
            <a:gdLst>
              <a:gd name="connsiteX0" fmla="*/ 0 w 1363175"/>
              <a:gd name="connsiteY0" fmla="*/ 0 h 681587"/>
              <a:gd name="connsiteX1" fmla="*/ 1363175 w 1363175"/>
              <a:gd name="connsiteY1" fmla="*/ 0 h 681587"/>
              <a:gd name="connsiteX2" fmla="*/ 1363175 w 1363175"/>
              <a:gd name="connsiteY2" fmla="*/ 681587 h 681587"/>
              <a:gd name="connsiteX3" fmla="*/ 0 w 1363175"/>
              <a:gd name="connsiteY3" fmla="*/ 681587 h 681587"/>
              <a:gd name="connsiteX4" fmla="*/ 0 w 1363175"/>
              <a:gd name="connsiteY4" fmla="*/ 0 h 6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175" h="681587">
                <a:moveTo>
                  <a:pt x="0" y="0"/>
                </a:moveTo>
                <a:lnTo>
                  <a:pt x="1363175" y="0"/>
                </a:lnTo>
                <a:lnTo>
                  <a:pt x="1363175" y="681587"/>
                </a:lnTo>
                <a:lnTo>
                  <a:pt x="0" y="68158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0" kern="1200" dirty="0"/>
              <a:t>Sally Belcher</a:t>
            </a:r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/>
              <a:t>Head of Workplace Wellbeing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D2D7A7-ABFC-05E1-01BF-28EFEDC353D0}"/>
              </a:ext>
            </a:extLst>
          </p:cNvPr>
          <p:cNvSpPr/>
          <p:nvPr/>
        </p:nvSpPr>
        <p:spPr>
          <a:xfrm>
            <a:off x="1880560" y="1827924"/>
            <a:ext cx="1607325" cy="670494"/>
          </a:xfrm>
          <a:custGeom>
            <a:avLst/>
            <a:gdLst>
              <a:gd name="connsiteX0" fmla="*/ 0 w 1363175"/>
              <a:gd name="connsiteY0" fmla="*/ 0 h 681587"/>
              <a:gd name="connsiteX1" fmla="*/ 1363175 w 1363175"/>
              <a:gd name="connsiteY1" fmla="*/ 0 h 681587"/>
              <a:gd name="connsiteX2" fmla="*/ 1363175 w 1363175"/>
              <a:gd name="connsiteY2" fmla="*/ 681587 h 681587"/>
              <a:gd name="connsiteX3" fmla="*/ 0 w 1363175"/>
              <a:gd name="connsiteY3" fmla="*/ 681587 h 681587"/>
              <a:gd name="connsiteX4" fmla="*/ 0 w 1363175"/>
              <a:gd name="connsiteY4" fmla="*/ 0 h 6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175" h="681587">
                <a:moveTo>
                  <a:pt x="0" y="0"/>
                </a:moveTo>
                <a:lnTo>
                  <a:pt x="1363175" y="0"/>
                </a:lnTo>
                <a:lnTo>
                  <a:pt x="1363175" y="681587"/>
                </a:lnTo>
                <a:lnTo>
                  <a:pt x="0" y="68158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0" kern="1200" dirty="0"/>
              <a:t>Dr Neil Coutinho</a:t>
            </a:r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/>
              <a:t>Consultant OH Physician (OHP)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149F3D-3748-2A15-C6BD-EDEBAB4DFFCF}"/>
              </a:ext>
            </a:extLst>
          </p:cNvPr>
          <p:cNvSpPr/>
          <p:nvPr/>
        </p:nvSpPr>
        <p:spPr>
          <a:xfrm>
            <a:off x="5181662" y="2662534"/>
            <a:ext cx="1384740" cy="651424"/>
          </a:xfrm>
          <a:custGeom>
            <a:avLst/>
            <a:gdLst>
              <a:gd name="connsiteX0" fmla="*/ 0 w 1363175"/>
              <a:gd name="connsiteY0" fmla="*/ 0 h 681587"/>
              <a:gd name="connsiteX1" fmla="*/ 1363175 w 1363175"/>
              <a:gd name="connsiteY1" fmla="*/ 0 h 681587"/>
              <a:gd name="connsiteX2" fmla="*/ 1363175 w 1363175"/>
              <a:gd name="connsiteY2" fmla="*/ 681587 h 681587"/>
              <a:gd name="connsiteX3" fmla="*/ 0 w 1363175"/>
              <a:gd name="connsiteY3" fmla="*/ 681587 h 681587"/>
              <a:gd name="connsiteX4" fmla="*/ 0 w 1363175"/>
              <a:gd name="connsiteY4" fmla="*/ 0 h 6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175" h="681587">
                <a:moveTo>
                  <a:pt x="0" y="0"/>
                </a:moveTo>
                <a:lnTo>
                  <a:pt x="1363175" y="0"/>
                </a:lnTo>
                <a:lnTo>
                  <a:pt x="1363175" y="681587"/>
                </a:lnTo>
                <a:lnTo>
                  <a:pt x="0" y="68158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0" kern="1200" dirty="0"/>
              <a:t>Shabina Sultana</a:t>
            </a:r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/>
              <a:t>Admin Manager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14EDA4C-6293-B1FB-3D7C-63FCF2D98D54}"/>
              </a:ext>
            </a:extLst>
          </p:cNvPr>
          <p:cNvSpPr/>
          <p:nvPr/>
        </p:nvSpPr>
        <p:spPr>
          <a:xfrm>
            <a:off x="5181662" y="3476946"/>
            <a:ext cx="1384738" cy="678045"/>
          </a:xfrm>
          <a:custGeom>
            <a:avLst/>
            <a:gdLst>
              <a:gd name="connsiteX0" fmla="*/ 0 w 1363175"/>
              <a:gd name="connsiteY0" fmla="*/ 0 h 817973"/>
              <a:gd name="connsiteX1" fmla="*/ 1363175 w 1363175"/>
              <a:gd name="connsiteY1" fmla="*/ 0 h 817973"/>
              <a:gd name="connsiteX2" fmla="*/ 1363175 w 1363175"/>
              <a:gd name="connsiteY2" fmla="*/ 817973 h 817973"/>
              <a:gd name="connsiteX3" fmla="*/ 0 w 1363175"/>
              <a:gd name="connsiteY3" fmla="*/ 817973 h 817973"/>
              <a:gd name="connsiteX4" fmla="*/ 0 w 1363175"/>
              <a:gd name="connsiteY4" fmla="*/ 0 h 81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175" h="817973">
                <a:moveTo>
                  <a:pt x="0" y="0"/>
                </a:moveTo>
                <a:lnTo>
                  <a:pt x="1363175" y="0"/>
                </a:lnTo>
                <a:lnTo>
                  <a:pt x="1363175" y="817973"/>
                </a:lnTo>
                <a:lnTo>
                  <a:pt x="0" y="8179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0" kern="1200" dirty="0"/>
              <a:t>Nicola Naylor</a:t>
            </a:r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/>
              <a:t>Senior Administrator (Occupational Health)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964C9C1-E401-9F65-3A43-421D97316594}"/>
              </a:ext>
            </a:extLst>
          </p:cNvPr>
          <p:cNvSpPr/>
          <p:nvPr/>
        </p:nvSpPr>
        <p:spPr>
          <a:xfrm>
            <a:off x="5190288" y="4317979"/>
            <a:ext cx="1384736" cy="664717"/>
          </a:xfrm>
          <a:custGeom>
            <a:avLst/>
            <a:gdLst>
              <a:gd name="connsiteX0" fmla="*/ 0 w 1363175"/>
              <a:gd name="connsiteY0" fmla="*/ 0 h 681587"/>
              <a:gd name="connsiteX1" fmla="*/ 1363175 w 1363175"/>
              <a:gd name="connsiteY1" fmla="*/ 0 h 681587"/>
              <a:gd name="connsiteX2" fmla="*/ 1363175 w 1363175"/>
              <a:gd name="connsiteY2" fmla="*/ 681587 h 681587"/>
              <a:gd name="connsiteX3" fmla="*/ 0 w 1363175"/>
              <a:gd name="connsiteY3" fmla="*/ 681587 h 681587"/>
              <a:gd name="connsiteX4" fmla="*/ 0 w 1363175"/>
              <a:gd name="connsiteY4" fmla="*/ 0 h 6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175" h="681587">
                <a:moveTo>
                  <a:pt x="0" y="0"/>
                </a:moveTo>
                <a:lnTo>
                  <a:pt x="1363175" y="0"/>
                </a:lnTo>
                <a:lnTo>
                  <a:pt x="1363175" y="681587"/>
                </a:lnTo>
                <a:lnTo>
                  <a:pt x="0" y="68158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050" kern="1200" dirty="0"/>
          </a:p>
          <a:p>
            <a:pPr marL="0" lvl="0" indent="0" algn="ctr" defTabSz="466725">
              <a:spcBef>
                <a:spcPct val="0"/>
              </a:spcBef>
              <a:buNone/>
            </a:pPr>
            <a:r>
              <a:rPr lang="en-US" sz="1050" b="0" kern="1200" dirty="0"/>
              <a:t>Mary Atu </a:t>
            </a:r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0" kern="1200" dirty="0"/>
              <a:t>Patricia Fenoy</a:t>
            </a:r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/>
              <a:t>2x Administrator (Occupational Health)</a:t>
            </a:r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50" kern="1200" dirty="0"/>
              <a:t>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7E3E82D-0FB3-D958-E093-FD3EB7E070C1}"/>
              </a:ext>
            </a:extLst>
          </p:cNvPr>
          <p:cNvCxnSpPr>
            <a:cxnSpLocks/>
          </p:cNvCxnSpPr>
          <p:nvPr/>
        </p:nvCxnSpPr>
        <p:spPr>
          <a:xfrm flipV="1">
            <a:off x="5841081" y="1504147"/>
            <a:ext cx="0" cy="153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789A8C-96D1-CA15-C301-01D898411917}"/>
              </a:ext>
            </a:extLst>
          </p:cNvPr>
          <p:cNvCxnSpPr>
            <a:cxnSpLocks/>
          </p:cNvCxnSpPr>
          <p:nvPr/>
        </p:nvCxnSpPr>
        <p:spPr>
          <a:xfrm flipV="1">
            <a:off x="2718996" y="1674519"/>
            <a:ext cx="0" cy="153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4DFEA0C-9DB8-2CE2-BDD1-7BFCE39C7D4E}"/>
              </a:ext>
            </a:extLst>
          </p:cNvPr>
          <p:cNvCxnSpPr>
            <a:cxnSpLocks/>
          </p:cNvCxnSpPr>
          <p:nvPr/>
        </p:nvCxnSpPr>
        <p:spPr>
          <a:xfrm flipV="1">
            <a:off x="9218777" y="1674519"/>
            <a:ext cx="0" cy="153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3C9D3A8-A779-A42C-F4DA-C0FF041BE921}"/>
              </a:ext>
            </a:extLst>
          </p:cNvPr>
          <p:cNvCxnSpPr>
            <a:cxnSpLocks/>
          </p:cNvCxnSpPr>
          <p:nvPr/>
        </p:nvCxnSpPr>
        <p:spPr>
          <a:xfrm rot="16200000" flipV="1">
            <a:off x="6650914" y="2939231"/>
            <a:ext cx="0" cy="16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75032B7-43E1-866F-5241-05D237172615}"/>
              </a:ext>
            </a:extLst>
          </p:cNvPr>
          <p:cNvCxnSpPr>
            <a:cxnSpLocks/>
          </p:cNvCxnSpPr>
          <p:nvPr/>
        </p:nvCxnSpPr>
        <p:spPr>
          <a:xfrm flipV="1">
            <a:off x="6735425" y="3023742"/>
            <a:ext cx="0" cy="1634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C81DF32-3D38-B438-A058-A3793FB93B7A}"/>
              </a:ext>
            </a:extLst>
          </p:cNvPr>
          <p:cNvCxnSpPr>
            <a:cxnSpLocks/>
          </p:cNvCxnSpPr>
          <p:nvPr/>
        </p:nvCxnSpPr>
        <p:spPr>
          <a:xfrm rot="16200000" flipV="1">
            <a:off x="6650914" y="4565825"/>
            <a:ext cx="0" cy="16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47F7FD2-B682-60EF-BBB4-A35C2DBDCD6E}"/>
              </a:ext>
            </a:extLst>
          </p:cNvPr>
          <p:cNvCxnSpPr>
            <a:cxnSpLocks/>
          </p:cNvCxnSpPr>
          <p:nvPr/>
        </p:nvCxnSpPr>
        <p:spPr>
          <a:xfrm flipV="1">
            <a:off x="5000767" y="2164200"/>
            <a:ext cx="0" cy="4161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9205AA8-21FC-6E4E-F455-DF91CD76C6DE}"/>
              </a:ext>
            </a:extLst>
          </p:cNvPr>
          <p:cNvCxnSpPr>
            <a:cxnSpLocks/>
          </p:cNvCxnSpPr>
          <p:nvPr/>
        </p:nvCxnSpPr>
        <p:spPr>
          <a:xfrm rot="16200000" flipV="1">
            <a:off x="5097151" y="2079689"/>
            <a:ext cx="0" cy="16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4F3DAE2-55E7-8306-CF8F-244F283F2612}"/>
              </a:ext>
            </a:extLst>
          </p:cNvPr>
          <p:cNvCxnSpPr>
            <a:cxnSpLocks/>
          </p:cNvCxnSpPr>
          <p:nvPr/>
        </p:nvCxnSpPr>
        <p:spPr>
          <a:xfrm rot="16200000" flipV="1">
            <a:off x="5085278" y="5400402"/>
            <a:ext cx="0" cy="16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DA12677-F722-6C03-670B-F7450F99F16F}"/>
              </a:ext>
            </a:extLst>
          </p:cNvPr>
          <p:cNvSpPr/>
          <p:nvPr/>
        </p:nvSpPr>
        <p:spPr>
          <a:xfrm>
            <a:off x="5190288" y="5986717"/>
            <a:ext cx="1376103" cy="678045"/>
          </a:xfrm>
          <a:custGeom>
            <a:avLst/>
            <a:gdLst>
              <a:gd name="connsiteX0" fmla="*/ 0 w 1363175"/>
              <a:gd name="connsiteY0" fmla="*/ 0 h 817973"/>
              <a:gd name="connsiteX1" fmla="*/ 1363175 w 1363175"/>
              <a:gd name="connsiteY1" fmla="*/ 0 h 817973"/>
              <a:gd name="connsiteX2" fmla="*/ 1363175 w 1363175"/>
              <a:gd name="connsiteY2" fmla="*/ 817973 h 817973"/>
              <a:gd name="connsiteX3" fmla="*/ 0 w 1363175"/>
              <a:gd name="connsiteY3" fmla="*/ 817973 h 817973"/>
              <a:gd name="connsiteX4" fmla="*/ 0 w 1363175"/>
              <a:gd name="connsiteY4" fmla="*/ 0 h 81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175" h="817973">
                <a:moveTo>
                  <a:pt x="0" y="0"/>
                </a:moveTo>
                <a:lnTo>
                  <a:pt x="1363175" y="0"/>
                </a:lnTo>
                <a:lnTo>
                  <a:pt x="1363175" y="817973"/>
                </a:lnTo>
                <a:lnTo>
                  <a:pt x="0" y="8179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50" kern="1200" dirty="0"/>
              <a:t>Jasmine Fackney</a:t>
            </a:r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50" b="1" kern="1200" dirty="0"/>
              <a:t>Administrator (Operations)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AFD1848-C3AC-6D46-5141-1B7DBB1F0E36}"/>
              </a:ext>
            </a:extLst>
          </p:cNvPr>
          <p:cNvCxnSpPr>
            <a:cxnSpLocks/>
          </p:cNvCxnSpPr>
          <p:nvPr/>
        </p:nvCxnSpPr>
        <p:spPr>
          <a:xfrm rot="16200000" flipV="1">
            <a:off x="5105777" y="6241227"/>
            <a:ext cx="0" cy="16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16F83105-95AD-5ED4-B935-E369B47335BC}"/>
              </a:ext>
            </a:extLst>
          </p:cNvPr>
          <p:cNvSpPr/>
          <p:nvPr/>
        </p:nvSpPr>
        <p:spPr>
          <a:xfrm>
            <a:off x="8376549" y="2670737"/>
            <a:ext cx="1621759" cy="635802"/>
          </a:xfrm>
          <a:custGeom>
            <a:avLst/>
            <a:gdLst>
              <a:gd name="connsiteX0" fmla="*/ 0 w 1778807"/>
              <a:gd name="connsiteY0" fmla="*/ 0 h 767644"/>
              <a:gd name="connsiteX1" fmla="*/ 1778807 w 1778807"/>
              <a:gd name="connsiteY1" fmla="*/ 0 h 767644"/>
              <a:gd name="connsiteX2" fmla="*/ 1778807 w 1778807"/>
              <a:gd name="connsiteY2" fmla="*/ 767644 h 767644"/>
              <a:gd name="connsiteX3" fmla="*/ 0 w 1778807"/>
              <a:gd name="connsiteY3" fmla="*/ 767644 h 767644"/>
              <a:gd name="connsiteX4" fmla="*/ 0 w 1778807"/>
              <a:gd name="connsiteY4" fmla="*/ 0 h 767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8807" h="767644">
                <a:moveTo>
                  <a:pt x="0" y="0"/>
                </a:moveTo>
                <a:lnTo>
                  <a:pt x="1778807" y="0"/>
                </a:lnTo>
                <a:lnTo>
                  <a:pt x="1778807" y="767644"/>
                </a:lnTo>
                <a:lnTo>
                  <a:pt x="0" y="7676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0" kern="1200" dirty="0"/>
              <a:t>Suriyah Rashid (M/L cover)</a:t>
            </a:r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dirty="0"/>
              <a:t>Wellbeing Manager </a:t>
            </a:r>
            <a:endParaRPr lang="en-US" sz="1050" b="0" kern="1200" dirty="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6D6B89E7-77E8-C8F8-96A6-9F39DA016B86}"/>
              </a:ext>
            </a:extLst>
          </p:cNvPr>
          <p:cNvSpPr/>
          <p:nvPr/>
        </p:nvSpPr>
        <p:spPr>
          <a:xfrm>
            <a:off x="8376548" y="4326181"/>
            <a:ext cx="1621754" cy="664717"/>
          </a:xfrm>
          <a:custGeom>
            <a:avLst/>
            <a:gdLst>
              <a:gd name="connsiteX0" fmla="*/ 0 w 1363175"/>
              <a:gd name="connsiteY0" fmla="*/ 0 h 681587"/>
              <a:gd name="connsiteX1" fmla="*/ 1363175 w 1363175"/>
              <a:gd name="connsiteY1" fmla="*/ 0 h 681587"/>
              <a:gd name="connsiteX2" fmla="*/ 1363175 w 1363175"/>
              <a:gd name="connsiteY2" fmla="*/ 681587 h 681587"/>
              <a:gd name="connsiteX3" fmla="*/ 0 w 1363175"/>
              <a:gd name="connsiteY3" fmla="*/ 681587 h 681587"/>
              <a:gd name="connsiteX4" fmla="*/ 0 w 1363175"/>
              <a:gd name="connsiteY4" fmla="*/ 0 h 6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175" h="681587">
                <a:moveTo>
                  <a:pt x="0" y="0"/>
                </a:moveTo>
                <a:lnTo>
                  <a:pt x="1363175" y="0"/>
                </a:lnTo>
                <a:lnTo>
                  <a:pt x="1363175" y="681587"/>
                </a:lnTo>
                <a:lnTo>
                  <a:pt x="0" y="68158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50" kern="1200" dirty="0"/>
              <a:t>Seamus Woolven</a:t>
            </a:r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50" b="1" kern="1200" dirty="0"/>
              <a:t>Wellbeing Communications Officer 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7F4BF470-3F1C-28D1-6CFA-06280E771641}"/>
              </a:ext>
            </a:extLst>
          </p:cNvPr>
          <p:cNvSpPr/>
          <p:nvPr/>
        </p:nvSpPr>
        <p:spPr>
          <a:xfrm>
            <a:off x="8376548" y="5159926"/>
            <a:ext cx="1621754" cy="672006"/>
          </a:xfrm>
          <a:custGeom>
            <a:avLst/>
            <a:gdLst>
              <a:gd name="connsiteX0" fmla="*/ 0 w 1363175"/>
              <a:gd name="connsiteY0" fmla="*/ 0 h 681587"/>
              <a:gd name="connsiteX1" fmla="*/ 1363175 w 1363175"/>
              <a:gd name="connsiteY1" fmla="*/ 0 h 681587"/>
              <a:gd name="connsiteX2" fmla="*/ 1363175 w 1363175"/>
              <a:gd name="connsiteY2" fmla="*/ 681587 h 681587"/>
              <a:gd name="connsiteX3" fmla="*/ 0 w 1363175"/>
              <a:gd name="connsiteY3" fmla="*/ 681587 h 681587"/>
              <a:gd name="connsiteX4" fmla="*/ 0 w 1363175"/>
              <a:gd name="connsiteY4" fmla="*/ 0 h 6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175" h="681587">
                <a:moveTo>
                  <a:pt x="0" y="0"/>
                </a:moveTo>
                <a:lnTo>
                  <a:pt x="1363175" y="0"/>
                </a:lnTo>
                <a:lnTo>
                  <a:pt x="1363175" y="681587"/>
                </a:lnTo>
                <a:lnTo>
                  <a:pt x="0" y="68158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0" kern="1200" dirty="0"/>
              <a:t>Alex Grunnill (0.8 FTE)</a:t>
            </a:r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/>
              <a:t>Lead Wellbeing Coordinator (UCL East)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378B3CD-1E4F-56D7-1A5A-B778042A04A3}"/>
              </a:ext>
            </a:extLst>
          </p:cNvPr>
          <p:cNvCxnSpPr>
            <a:cxnSpLocks/>
          </p:cNvCxnSpPr>
          <p:nvPr/>
        </p:nvCxnSpPr>
        <p:spPr>
          <a:xfrm rot="16200000" flipV="1">
            <a:off x="8292037" y="2101728"/>
            <a:ext cx="0" cy="16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58F46E9-6A44-2581-BA63-F9442A32F27E}"/>
              </a:ext>
            </a:extLst>
          </p:cNvPr>
          <p:cNvCxnSpPr>
            <a:cxnSpLocks/>
          </p:cNvCxnSpPr>
          <p:nvPr/>
        </p:nvCxnSpPr>
        <p:spPr>
          <a:xfrm flipV="1">
            <a:off x="8207526" y="2185587"/>
            <a:ext cx="0" cy="3307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6150933-21F3-FBB0-3FDE-8449096F2449}"/>
              </a:ext>
            </a:extLst>
          </p:cNvPr>
          <p:cNvCxnSpPr>
            <a:cxnSpLocks/>
          </p:cNvCxnSpPr>
          <p:nvPr/>
        </p:nvCxnSpPr>
        <p:spPr>
          <a:xfrm rot="16200000" flipV="1">
            <a:off x="8292037" y="5408605"/>
            <a:ext cx="0" cy="16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EB2E4CF-4A07-236C-34A7-AD46171B46DE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082813" y="2904127"/>
            <a:ext cx="0" cy="16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7770BC5-7A6E-AA1B-D718-7AABA464825C}"/>
              </a:ext>
            </a:extLst>
          </p:cNvPr>
          <p:cNvCxnSpPr>
            <a:cxnSpLocks/>
          </p:cNvCxnSpPr>
          <p:nvPr/>
        </p:nvCxnSpPr>
        <p:spPr>
          <a:xfrm flipV="1">
            <a:off x="10167324" y="2988638"/>
            <a:ext cx="0" cy="1669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8A2B69F-90A1-FCCF-AE3C-875F3B86E5EF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082813" y="4574028"/>
            <a:ext cx="0" cy="16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4F21C7A-F3AB-ACB8-E3E9-02213CC66FFF}"/>
              </a:ext>
            </a:extLst>
          </p:cNvPr>
          <p:cNvCxnSpPr>
            <a:cxnSpLocks/>
          </p:cNvCxnSpPr>
          <p:nvPr/>
        </p:nvCxnSpPr>
        <p:spPr>
          <a:xfrm rot="16200000" flipV="1">
            <a:off x="10082813" y="3754840"/>
            <a:ext cx="0" cy="16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0E048B9-3FBA-1789-7C82-4CE5084F3335}"/>
              </a:ext>
            </a:extLst>
          </p:cNvPr>
          <p:cNvCxnSpPr>
            <a:cxnSpLocks/>
          </p:cNvCxnSpPr>
          <p:nvPr/>
        </p:nvCxnSpPr>
        <p:spPr>
          <a:xfrm rot="16200000" flipV="1">
            <a:off x="6650914" y="3746636"/>
            <a:ext cx="0" cy="16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C83411F7-7B53-1F41-E0CF-41C5B3325213}"/>
              </a:ext>
            </a:extLst>
          </p:cNvPr>
          <p:cNvSpPr/>
          <p:nvPr/>
        </p:nvSpPr>
        <p:spPr>
          <a:xfrm>
            <a:off x="1880561" y="2651823"/>
            <a:ext cx="1607326" cy="681786"/>
          </a:xfrm>
          <a:custGeom>
            <a:avLst/>
            <a:gdLst>
              <a:gd name="connsiteX0" fmla="*/ 0 w 1363175"/>
              <a:gd name="connsiteY0" fmla="*/ 0 h 681587"/>
              <a:gd name="connsiteX1" fmla="*/ 1363175 w 1363175"/>
              <a:gd name="connsiteY1" fmla="*/ 0 h 681587"/>
              <a:gd name="connsiteX2" fmla="*/ 1363175 w 1363175"/>
              <a:gd name="connsiteY2" fmla="*/ 681587 h 681587"/>
              <a:gd name="connsiteX3" fmla="*/ 0 w 1363175"/>
              <a:gd name="connsiteY3" fmla="*/ 681587 h 681587"/>
              <a:gd name="connsiteX4" fmla="*/ 0 w 1363175"/>
              <a:gd name="connsiteY4" fmla="*/ 0 h 6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175" h="681587">
                <a:moveTo>
                  <a:pt x="0" y="0"/>
                </a:moveTo>
                <a:lnTo>
                  <a:pt x="1363175" y="0"/>
                </a:lnTo>
                <a:lnTo>
                  <a:pt x="1363175" y="681587"/>
                </a:lnTo>
                <a:lnTo>
                  <a:pt x="0" y="68158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0" kern="1200" dirty="0"/>
              <a:t>Sarah Witwicka</a:t>
            </a:r>
          </a:p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kern="1200" dirty="0"/>
              <a:t>Senior </a:t>
            </a:r>
            <a:r>
              <a:rPr lang="en-US" sz="1050" b="1" dirty="0"/>
              <a:t>OH</a:t>
            </a:r>
            <a:r>
              <a:rPr lang="en-US" sz="1050" b="1" kern="1200" dirty="0"/>
              <a:t> </a:t>
            </a:r>
            <a:r>
              <a:rPr lang="en-US" sz="1050" b="1" dirty="0"/>
              <a:t>Advisor (SOHA)  &amp;</a:t>
            </a:r>
            <a:r>
              <a:rPr lang="en-US" sz="1050" b="1" kern="1200" dirty="0"/>
              <a:t> Clinic Coordinator</a:t>
            </a:r>
            <a:endParaRPr lang="en-US" sz="1050" b="1" kern="1200" dirty="0">
              <a:cs typeface="Calibri"/>
            </a:endParaRP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3C626B5A-6622-2A4B-4F8D-EA02B8F28339}"/>
              </a:ext>
            </a:extLst>
          </p:cNvPr>
          <p:cNvSpPr/>
          <p:nvPr/>
        </p:nvSpPr>
        <p:spPr>
          <a:xfrm>
            <a:off x="1887416" y="4304232"/>
            <a:ext cx="1589772" cy="678463"/>
          </a:xfrm>
          <a:custGeom>
            <a:avLst/>
            <a:gdLst>
              <a:gd name="connsiteX0" fmla="*/ 0 w 1363175"/>
              <a:gd name="connsiteY0" fmla="*/ 0 h 681587"/>
              <a:gd name="connsiteX1" fmla="*/ 1363175 w 1363175"/>
              <a:gd name="connsiteY1" fmla="*/ 0 h 681587"/>
              <a:gd name="connsiteX2" fmla="*/ 1363175 w 1363175"/>
              <a:gd name="connsiteY2" fmla="*/ 681587 h 681587"/>
              <a:gd name="connsiteX3" fmla="*/ 0 w 1363175"/>
              <a:gd name="connsiteY3" fmla="*/ 681587 h 681587"/>
              <a:gd name="connsiteX4" fmla="*/ 0 w 1363175"/>
              <a:gd name="connsiteY4" fmla="*/ 0 h 6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175" h="681587">
                <a:moveTo>
                  <a:pt x="0" y="0"/>
                </a:moveTo>
                <a:lnTo>
                  <a:pt x="1363175" y="0"/>
                </a:lnTo>
                <a:lnTo>
                  <a:pt x="1363175" y="681587"/>
                </a:lnTo>
                <a:lnTo>
                  <a:pt x="0" y="68158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0" kern="1200" dirty="0"/>
              <a:t>Prisca Masama</a:t>
            </a:r>
          </a:p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kern="1200" dirty="0"/>
              <a:t>Senior </a:t>
            </a:r>
            <a:r>
              <a:rPr lang="en-US" sz="1050" b="1" dirty="0"/>
              <a:t>OH Advisor (SOHA)</a:t>
            </a:r>
            <a:endParaRPr lang="en-US" sz="1050" b="1" kern="1200" dirty="0">
              <a:cs typeface="Calibri"/>
            </a:endParaRP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8440C066-4198-28B4-D927-C50C4F7DD6C6}"/>
              </a:ext>
            </a:extLst>
          </p:cNvPr>
          <p:cNvSpPr/>
          <p:nvPr/>
        </p:nvSpPr>
        <p:spPr>
          <a:xfrm>
            <a:off x="1866133" y="5986717"/>
            <a:ext cx="1613351" cy="664717"/>
          </a:xfrm>
          <a:custGeom>
            <a:avLst/>
            <a:gdLst>
              <a:gd name="connsiteX0" fmla="*/ 0 w 1363175"/>
              <a:gd name="connsiteY0" fmla="*/ 0 h 681587"/>
              <a:gd name="connsiteX1" fmla="*/ 1363175 w 1363175"/>
              <a:gd name="connsiteY1" fmla="*/ 0 h 681587"/>
              <a:gd name="connsiteX2" fmla="*/ 1363175 w 1363175"/>
              <a:gd name="connsiteY2" fmla="*/ 681587 h 681587"/>
              <a:gd name="connsiteX3" fmla="*/ 0 w 1363175"/>
              <a:gd name="connsiteY3" fmla="*/ 681587 h 681587"/>
              <a:gd name="connsiteX4" fmla="*/ 0 w 1363175"/>
              <a:gd name="connsiteY4" fmla="*/ 0 h 6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175" h="681587">
                <a:moveTo>
                  <a:pt x="0" y="0"/>
                </a:moveTo>
                <a:lnTo>
                  <a:pt x="1363175" y="0"/>
                </a:lnTo>
                <a:lnTo>
                  <a:pt x="1363175" y="681587"/>
                </a:lnTo>
                <a:lnTo>
                  <a:pt x="0" y="68158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0" kern="1200" dirty="0"/>
              <a:t>Lucy Chikuni</a:t>
            </a:r>
          </a:p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1" kern="1200" dirty="0"/>
              <a:t>Senior </a:t>
            </a:r>
            <a:r>
              <a:rPr lang="en-US" sz="1050" b="1" dirty="0"/>
              <a:t>OH Advisor (SOHA)</a:t>
            </a:r>
            <a:endParaRPr lang="en-US" sz="1050" b="1" kern="1200" dirty="0">
              <a:cs typeface="Calibri"/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56A9831-8C30-2E1A-E552-A06CD5FC76E0}"/>
              </a:ext>
            </a:extLst>
          </p:cNvPr>
          <p:cNvCxnSpPr>
            <a:cxnSpLocks/>
          </p:cNvCxnSpPr>
          <p:nvPr/>
        </p:nvCxnSpPr>
        <p:spPr>
          <a:xfrm rot="16200000" flipV="1">
            <a:off x="1796049" y="2092873"/>
            <a:ext cx="0" cy="16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50D5D2C-ACB3-23E4-5ADD-278093982E17}"/>
              </a:ext>
            </a:extLst>
          </p:cNvPr>
          <p:cNvCxnSpPr>
            <a:cxnSpLocks/>
          </p:cNvCxnSpPr>
          <p:nvPr/>
        </p:nvCxnSpPr>
        <p:spPr>
          <a:xfrm flipV="1">
            <a:off x="1707694" y="2177384"/>
            <a:ext cx="3844" cy="4148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FB15D33-CB69-8A42-9931-A51013D9C067}"/>
              </a:ext>
            </a:extLst>
          </p:cNvPr>
          <p:cNvCxnSpPr>
            <a:cxnSpLocks/>
          </p:cNvCxnSpPr>
          <p:nvPr/>
        </p:nvCxnSpPr>
        <p:spPr>
          <a:xfrm rot="16200000" flipV="1">
            <a:off x="1792205" y="2886403"/>
            <a:ext cx="0" cy="16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38672E2-5670-3361-662A-804179F70450}"/>
              </a:ext>
            </a:extLst>
          </p:cNvPr>
          <p:cNvCxnSpPr>
            <a:cxnSpLocks/>
          </p:cNvCxnSpPr>
          <p:nvPr/>
        </p:nvCxnSpPr>
        <p:spPr>
          <a:xfrm rot="16200000" flipV="1">
            <a:off x="1781622" y="6241227"/>
            <a:ext cx="0" cy="16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6DB8803-C872-809A-E1A2-77FBBC6D36DB}"/>
              </a:ext>
            </a:extLst>
          </p:cNvPr>
          <p:cNvCxnSpPr>
            <a:cxnSpLocks/>
          </p:cNvCxnSpPr>
          <p:nvPr/>
        </p:nvCxnSpPr>
        <p:spPr>
          <a:xfrm rot="16200000" flipV="1">
            <a:off x="1796044" y="4565825"/>
            <a:ext cx="0" cy="16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76CFC5B8-D3E0-9491-7257-D0AD09E9A069}"/>
              </a:ext>
            </a:extLst>
          </p:cNvPr>
          <p:cNvCxnSpPr>
            <a:cxnSpLocks/>
          </p:cNvCxnSpPr>
          <p:nvPr/>
        </p:nvCxnSpPr>
        <p:spPr>
          <a:xfrm rot="16200000" flipV="1">
            <a:off x="8292037" y="2904127"/>
            <a:ext cx="0" cy="16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E22AB66-1E0D-AAB8-CCB8-6F0F45971A26}"/>
              </a:ext>
            </a:extLst>
          </p:cNvPr>
          <p:cNvCxnSpPr>
            <a:cxnSpLocks/>
          </p:cNvCxnSpPr>
          <p:nvPr/>
        </p:nvCxnSpPr>
        <p:spPr>
          <a:xfrm rot="16200000" flipV="1">
            <a:off x="5105777" y="2925607"/>
            <a:ext cx="0" cy="16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ADD78497-D9E9-3107-A4CB-08A74F8059AF}"/>
              </a:ext>
            </a:extLst>
          </p:cNvPr>
          <p:cNvSpPr/>
          <p:nvPr/>
        </p:nvSpPr>
        <p:spPr>
          <a:xfrm>
            <a:off x="1880556" y="5139375"/>
            <a:ext cx="1607326" cy="678046"/>
          </a:xfrm>
          <a:custGeom>
            <a:avLst/>
            <a:gdLst>
              <a:gd name="connsiteX0" fmla="*/ 0 w 1363175"/>
              <a:gd name="connsiteY0" fmla="*/ 0 h 1018325"/>
              <a:gd name="connsiteX1" fmla="*/ 1363175 w 1363175"/>
              <a:gd name="connsiteY1" fmla="*/ 0 h 1018325"/>
              <a:gd name="connsiteX2" fmla="*/ 1363175 w 1363175"/>
              <a:gd name="connsiteY2" fmla="*/ 1018325 h 1018325"/>
              <a:gd name="connsiteX3" fmla="*/ 0 w 1363175"/>
              <a:gd name="connsiteY3" fmla="*/ 1018325 h 1018325"/>
              <a:gd name="connsiteX4" fmla="*/ 0 w 1363175"/>
              <a:gd name="connsiteY4" fmla="*/ 0 h 101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175" h="1018325">
                <a:moveTo>
                  <a:pt x="0" y="0"/>
                </a:moveTo>
                <a:lnTo>
                  <a:pt x="1363175" y="0"/>
                </a:lnTo>
                <a:lnTo>
                  <a:pt x="1363175" y="1018325"/>
                </a:lnTo>
                <a:lnTo>
                  <a:pt x="0" y="10183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algn="ctr" defTabSz="466725">
              <a:spcBef>
                <a:spcPct val="0"/>
              </a:spcBef>
            </a:pPr>
            <a:r>
              <a:rPr lang="en-US" sz="1050" b="0" kern="1200" dirty="0"/>
              <a:t>Victoria Nwalozie</a:t>
            </a:r>
          </a:p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0" kern="1200" dirty="0"/>
              <a:t>Christina Skinner</a:t>
            </a:r>
            <a:r>
              <a:rPr lang="en-US" sz="1050" dirty="0"/>
              <a:t> (M/L cover)</a:t>
            </a:r>
            <a:r>
              <a:rPr lang="en-US" sz="1050" b="0" kern="1200" dirty="0"/>
              <a:t> </a:t>
            </a:r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/>
              <a:t>2x OH Advisor (OHA)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BC46D27-F657-FF42-FA44-FA94E16270E3}"/>
              </a:ext>
            </a:extLst>
          </p:cNvPr>
          <p:cNvCxnSpPr>
            <a:cxnSpLocks/>
          </p:cNvCxnSpPr>
          <p:nvPr/>
        </p:nvCxnSpPr>
        <p:spPr>
          <a:xfrm rot="16200000" flipV="1">
            <a:off x="3561699" y="4565825"/>
            <a:ext cx="0" cy="16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1F486AA-FBFC-383E-6D34-6AB0A44A24C2}"/>
              </a:ext>
            </a:extLst>
          </p:cNvPr>
          <p:cNvCxnSpPr>
            <a:cxnSpLocks/>
          </p:cNvCxnSpPr>
          <p:nvPr/>
        </p:nvCxnSpPr>
        <p:spPr>
          <a:xfrm flipV="1">
            <a:off x="3646210" y="4650336"/>
            <a:ext cx="0" cy="834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301B093D-3F77-75AF-9EA7-E4D7FC563E96}"/>
              </a:ext>
            </a:extLst>
          </p:cNvPr>
          <p:cNvCxnSpPr>
            <a:cxnSpLocks/>
          </p:cNvCxnSpPr>
          <p:nvPr/>
        </p:nvCxnSpPr>
        <p:spPr>
          <a:xfrm rot="16200000" flipV="1">
            <a:off x="3568555" y="5403136"/>
            <a:ext cx="0" cy="16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E8C6214-A683-A29E-544C-3AB3B6C8E662}"/>
              </a:ext>
            </a:extLst>
          </p:cNvPr>
          <p:cNvCxnSpPr>
            <a:cxnSpLocks/>
          </p:cNvCxnSpPr>
          <p:nvPr/>
        </p:nvCxnSpPr>
        <p:spPr>
          <a:xfrm rot="16200000" flipV="1">
            <a:off x="3568555" y="2894819"/>
            <a:ext cx="0" cy="16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0E4213A4-26B6-9E79-736E-F7FD7D02E5B8}"/>
              </a:ext>
            </a:extLst>
          </p:cNvPr>
          <p:cNvCxnSpPr>
            <a:cxnSpLocks/>
          </p:cNvCxnSpPr>
          <p:nvPr/>
        </p:nvCxnSpPr>
        <p:spPr>
          <a:xfrm flipV="1">
            <a:off x="3653066" y="2996570"/>
            <a:ext cx="0" cy="834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6F1CF56-F3ED-331F-70A6-3B0D25CB34D4}"/>
              </a:ext>
            </a:extLst>
          </p:cNvPr>
          <p:cNvCxnSpPr>
            <a:cxnSpLocks/>
          </p:cNvCxnSpPr>
          <p:nvPr/>
        </p:nvCxnSpPr>
        <p:spPr>
          <a:xfrm rot="16200000" flipV="1">
            <a:off x="3568555" y="3746636"/>
            <a:ext cx="0" cy="169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3227E470-F016-769D-11AE-1B58AD88CDD8}"/>
              </a:ext>
            </a:extLst>
          </p:cNvPr>
          <p:cNvSpPr/>
          <p:nvPr/>
        </p:nvSpPr>
        <p:spPr>
          <a:xfrm>
            <a:off x="1876716" y="3469041"/>
            <a:ext cx="1600215" cy="692257"/>
          </a:xfrm>
          <a:custGeom>
            <a:avLst/>
            <a:gdLst>
              <a:gd name="connsiteX0" fmla="*/ 0 w 1363175"/>
              <a:gd name="connsiteY0" fmla="*/ 0 h 681587"/>
              <a:gd name="connsiteX1" fmla="*/ 1363175 w 1363175"/>
              <a:gd name="connsiteY1" fmla="*/ 0 h 681587"/>
              <a:gd name="connsiteX2" fmla="*/ 1363175 w 1363175"/>
              <a:gd name="connsiteY2" fmla="*/ 681587 h 681587"/>
              <a:gd name="connsiteX3" fmla="*/ 0 w 1363175"/>
              <a:gd name="connsiteY3" fmla="*/ 681587 h 681587"/>
              <a:gd name="connsiteX4" fmla="*/ 0 w 1363175"/>
              <a:gd name="connsiteY4" fmla="*/ 0 h 6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175" h="681587">
                <a:moveTo>
                  <a:pt x="0" y="0"/>
                </a:moveTo>
                <a:lnTo>
                  <a:pt x="1363175" y="0"/>
                </a:lnTo>
                <a:lnTo>
                  <a:pt x="1363175" y="681587"/>
                </a:lnTo>
                <a:lnTo>
                  <a:pt x="0" y="68158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algn="ctr" defTabSz="466725">
              <a:spcBef>
                <a:spcPct val="0"/>
              </a:spcBef>
            </a:pPr>
            <a:r>
              <a:rPr lang="en-US" sz="1050" b="0" kern="1200" dirty="0"/>
              <a:t>Althea Marles (0.8 FTE)</a:t>
            </a:r>
          </a:p>
          <a:p>
            <a:pPr algn="ctr" defTabSz="466725">
              <a:spcBef>
                <a:spcPct val="0"/>
              </a:spcBef>
            </a:pPr>
            <a:r>
              <a:rPr lang="en-US" sz="1050" dirty="0"/>
              <a:t>Samira Abdi</a:t>
            </a:r>
          </a:p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b="0" kern="1200" dirty="0"/>
              <a:t>Khairat Popoola</a:t>
            </a:r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/>
              <a:t>3x OH Advisor (OHA)</a:t>
            </a:r>
          </a:p>
        </p:txBody>
      </p:sp>
    </p:spTree>
    <p:extLst>
      <p:ext uri="{BB962C8B-B14F-4D97-AF65-F5344CB8AC3E}">
        <p14:creationId xmlns:p14="http://schemas.microsoft.com/office/powerpoint/2010/main" val="2774802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1669306</Value>
      <Value>1669445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2013-01-21T07:54:00+00:00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ApprovalLog xmlns="4873beb7-5857-4685-be1f-d57550cc96cc" xsi:nil="true"/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TP104001058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875887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LocMarketGroupTiers2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095EAC7E-3670-4A33-88E9-089AAE82E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D8FEBD-5ABD-4CF4-8A24-EAAA08BD57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CCCEA7-1327-49DD-AC35-4264F7CCB5D7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4873beb7-5857-4685-be1f-d57550cc96cc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1059</Words>
  <Application>Microsoft Office PowerPoint</Application>
  <PresentationFormat>Widescreen</PresentationFormat>
  <Paragraphs>319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HR Leadership Team</vt:lpstr>
      <vt:lpstr>Employment Policy and Strategy</vt:lpstr>
      <vt:lpstr>Employee Relations</vt:lpstr>
      <vt:lpstr>Equality, Diversion &amp; Inclusion Team</vt:lpstr>
      <vt:lpstr>HR Business Partnering</vt:lpstr>
      <vt:lpstr>PowerPoint Presentation</vt:lpstr>
      <vt:lpstr>Recruitment</vt:lpstr>
      <vt:lpstr>Reward and Pensions</vt:lpstr>
      <vt:lpstr>Workplace Health (WH)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2019-12-19T13:27:10Z</dcterms:created>
  <dcterms:modified xsi:type="dcterms:W3CDTF">2024-06-11T17:03:06Z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