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3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42800588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458" userDrawn="1">
          <p15:clr>
            <a:srgbClr val="A4A3A4"/>
          </p15:clr>
        </p15:guide>
        <p15:guide id="3" orient="horz" pos="95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terson, Helen" initials="PH" lastIdx="1" clrIdx="0">
    <p:extLst>
      <p:ext uri="{19B8F6BF-5375-455C-9EA6-DF929625EA0E}">
        <p15:presenceInfo xmlns:p15="http://schemas.microsoft.com/office/powerpoint/2012/main" userId="S::ucyihcp@ucl.ac.uk::5f259b6b-27f6-4b09-8495-590a8edf87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778"/>
    <a:srgbClr val="002248"/>
    <a:srgbClr val="E6E6E6"/>
    <a:srgbClr val="FBF3F7"/>
    <a:srgbClr val="E6ECED"/>
    <a:srgbClr val="E5E5DE"/>
    <a:srgbClr val="F4F5EC"/>
    <a:srgbClr val="E6F5F6"/>
    <a:srgbClr val="F6F6F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6327" autoAdjust="0"/>
  </p:normalViewPr>
  <p:slideViewPr>
    <p:cSldViewPr snapToGrid="0" showGuides="1">
      <p:cViewPr>
        <p:scale>
          <a:sx n="10" d="100"/>
          <a:sy n="10" d="100"/>
        </p:scale>
        <p:origin x="2154" y="744"/>
      </p:cViewPr>
      <p:guideLst>
        <p:guide pos="13458"/>
        <p:guide orient="horz" pos="95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5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3293963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68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 3 columns, 13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indent="0">
              <a:buNone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20" name="Rectangl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5857200"/>
            <a:ext cx="13104763" cy="10474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8" hasCustomPrompt="1"/>
          </p:nvPr>
        </p:nvSpPr>
        <p:spPr>
          <a:xfrm>
            <a:off x="1022400" y="5857200"/>
            <a:ext cx="13104763" cy="1047425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17077765"/>
            <a:ext cx="6192788" cy="10499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6" name="Content Placeholder 2"/>
          <p:cNvSpPr>
            <a:spLocks noGrp="1"/>
          </p:cNvSpPr>
          <p:nvPr>
            <p:ph sz="quarter" idx="22" hasCustomPrompt="1"/>
          </p:nvPr>
        </p:nvSpPr>
        <p:spPr>
          <a:xfrm>
            <a:off x="1022400" y="17078609"/>
            <a:ext cx="6192788" cy="10498533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7" name="Rectangle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45349" y="17076920"/>
            <a:ext cx="6181814" cy="10500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0" name="Content Placeholder 2"/>
          <p:cNvSpPr>
            <a:spLocks noGrp="1"/>
          </p:cNvSpPr>
          <p:nvPr>
            <p:ph sz="quarter" idx="23" hasCustomPrompt="1"/>
          </p:nvPr>
        </p:nvSpPr>
        <p:spPr>
          <a:xfrm>
            <a:off x="7945349" y="17077765"/>
            <a:ext cx="6181814" cy="10499378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8" name="Rectangl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61102" y="5857200"/>
            <a:ext cx="13090778" cy="7694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6" hasCustomPrompt="1"/>
          </p:nvPr>
        </p:nvSpPr>
        <p:spPr>
          <a:xfrm>
            <a:off x="14861102" y="5857200"/>
            <a:ext cx="13090778" cy="7700035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1604660" indent="0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3209320" indent="0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4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43" name="Rectangle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61102" y="14273214"/>
            <a:ext cx="13104000" cy="13304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4" name="Content Placeholder 2"/>
          <p:cNvSpPr>
            <a:spLocks noGrp="1"/>
          </p:cNvSpPr>
          <p:nvPr>
            <p:ph sz="quarter" idx="30" hasCustomPrompt="1"/>
          </p:nvPr>
        </p:nvSpPr>
        <p:spPr>
          <a:xfrm>
            <a:off x="14861102" y="14273213"/>
            <a:ext cx="13104000" cy="1330449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1604660" indent="0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3209320" indent="0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4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1" name="Rectangle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89442" y="5857200"/>
            <a:ext cx="6176821" cy="7700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2" name="Content Placeholder 2"/>
          <p:cNvSpPr>
            <a:spLocks noGrp="1"/>
          </p:cNvSpPr>
          <p:nvPr>
            <p:ph sz="quarter" idx="24" hasCustomPrompt="1"/>
          </p:nvPr>
        </p:nvSpPr>
        <p:spPr>
          <a:xfrm>
            <a:off x="28689442" y="5857200"/>
            <a:ext cx="6176821" cy="7699415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3" name="Rectangle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603825" y="5857200"/>
            <a:ext cx="6177600" cy="7700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5" hasCustomPrompt="1"/>
          </p:nvPr>
        </p:nvSpPr>
        <p:spPr>
          <a:xfrm>
            <a:off x="35603825" y="5857200"/>
            <a:ext cx="6177600" cy="7699415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5" name="Rectangle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89442" y="14273190"/>
            <a:ext cx="6176821" cy="48956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6" name="Content Placeholder 2"/>
          <p:cNvSpPr>
            <a:spLocks noGrp="1"/>
          </p:cNvSpPr>
          <p:nvPr>
            <p:ph sz="quarter" idx="26" hasCustomPrompt="1"/>
          </p:nvPr>
        </p:nvSpPr>
        <p:spPr>
          <a:xfrm>
            <a:off x="28689442" y="14273190"/>
            <a:ext cx="6176821" cy="4895669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7" name="Rectangle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603825" y="14273219"/>
            <a:ext cx="6177600" cy="4897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8" name="Content Placeholder 2"/>
          <p:cNvSpPr>
            <a:spLocks noGrp="1"/>
          </p:cNvSpPr>
          <p:nvPr>
            <p:ph sz="quarter" idx="27" hasCustomPrompt="1"/>
          </p:nvPr>
        </p:nvSpPr>
        <p:spPr>
          <a:xfrm>
            <a:off x="35603825" y="14273213"/>
            <a:ext cx="6177600" cy="4897037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US" dirty="0"/>
          </a:p>
        </p:txBody>
      </p:sp>
      <p:sp>
        <p:nvSpPr>
          <p:cNvPr id="39" name="Rectangle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89442" y="19905965"/>
            <a:ext cx="6176821" cy="4881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0" name="Content Placeholder 2"/>
          <p:cNvSpPr>
            <a:spLocks noGrp="1"/>
          </p:cNvSpPr>
          <p:nvPr>
            <p:ph sz="quarter" idx="28" hasCustomPrompt="1"/>
          </p:nvPr>
        </p:nvSpPr>
        <p:spPr>
          <a:xfrm>
            <a:off x="28689442" y="19905964"/>
            <a:ext cx="6176821" cy="488126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41" name="Rectangle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603825" y="19905965"/>
            <a:ext cx="6177600" cy="4881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2" name="Content Placeholder 2"/>
          <p:cNvSpPr>
            <a:spLocks noGrp="1"/>
          </p:cNvSpPr>
          <p:nvPr>
            <p:ph sz="quarter" idx="29" hasCustomPrompt="1"/>
          </p:nvPr>
        </p:nvSpPr>
        <p:spPr>
          <a:xfrm>
            <a:off x="35603825" y="19905964"/>
            <a:ext cx="6177600" cy="488126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8" name="Rectangle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89442" y="25505739"/>
            <a:ext cx="13088796" cy="2071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9" name="Content Placeholder 2"/>
          <p:cNvSpPr>
            <a:spLocks noGrp="1"/>
          </p:cNvSpPr>
          <p:nvPr>
            <p:ph sz="quarter" idx="21" hasCustomPrompt="1"/>
          </p:nvPr>
        </p:nvSpPr>
        <p:spPr>
          <a:xfrm>
            <a:off x="28689442" y="25506363"/>
            <a:ext cx="13088796" cy="2070780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357184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38" orient="horz" pos="3689">
          <p15:clr>
            <a:srgbClr val="FBAE40"/>
          </p15:clr>
        </p15:guide>
        <p15:guide id="39" orient="horz" pos="18245">
          <p15:clr>
            <a:srgbClr val="FBAE40"/>
          </p15:clr>
        </p15:guide>
        <p15:guide id="41" pos="18062">
          <p15:clr>
            <a:srgbClr val="FBAE40"/>
          </p15:clr>
        </p15:guide>
        <p15:guide id="42" pos="17608">
          <p15:clr>
            <a:srgbClr val="FBAE40"/>
          </p15:clr>
        </p15:guide>
        <p15:guide id="43" pos="9353">
          <p15:clr>
            <a:srgbClr val="FBAE40"/>
          </p15:clr>
        </p15:guide>
        <p15:guide id="44" pos="889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 3 columns, 11 boxe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5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43F24F-F0FB-412D-9664-1168B0AE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0132" y="5859463"/>
            <a:ext cx="17416624" cy="1050557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CD4AAC-44F7-4065-A428-4A870F2B2CE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022351" y="5859786"/>
            <a:ext cx="17415944" cy="1050489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B46ECE-0E13-4515-9430-332A23640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0132" y="17104383"/>
            <a:ext cx="9637974" cy="10490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6BCD20C3-2203-4639-8AA5-6E0473699AB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022351" y="17104383"/>
            <a:ext cx="9635332" cy="10490400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9FEC58-A4F3-4197-81B4-E6B1FBA95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91901" y="17105379"/>
            <a:ext cx="7044858" cy="1048940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E2C72D6E-B012-4960-AFAF-2935F565527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390572" y="17103637"/>
            <a:ext cx="7047259" cy="10491146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912914-2747-4DDE-8D76-5195595D4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187327" y="5859464"/>
            <a:ext cx="12210169" cy="769674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id="{28C20B94-8FCB-4CD3-BA6F-B6801941453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9186575" y="5858717"/>
            <a:ext cx="12210169" cy="7695357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EB6CBD-170B-4F09-B2F0-698A9A96E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200978" y="14286397"/>
            <a:ext cx="12210169" cy="769254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DCBBFD08-AD1E-491B-9C58-47D0A41FB674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9200974" y="14285127"/>
            <a:ext cx="12210169" cy="769381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98A082-AC4D-4A8D-9CF2-9430DF1C5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200979" y="22703580"/>
            <a:ext cx="12211605" cy="489120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69CB0982-D2DA-488C-998B-7DC9B88A3E1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9200976" y="22703644"/>
            <a:ext cx="12210168" cy="4891139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17EA3D-1D97-402B-951A-07B65353F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3600" y="5857200"/>
            <a:ext cx="9643126" cy="1050557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E3800366-A01C-4055-B3B8-37E3F51B2C3D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2131986" y="5858717"/>
            <a:ext cx="9646252" cy="10503646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BB5D15-5B0D-4AD2-A799-ADC5BDBD1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47841" y="17095791"/>
            <a:ext cx="4458885" cy="488301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E8B00910-BAB4-498C-B8BA-9E5D259C2CDD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2147841" y="17095987"/>
            <a:ext cx="4460069" cy="488295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BD276F9-89C3-4113-840D-B73A8EC65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341983" y="17095792"/>
            <a:ext cx="4436255" cy="488314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13F1650C-45E1-44EE-9057-F0205C66164C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37340799" y="17095987"/>
            <a:ext cx="4435927" cy="488308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E3DF8E-C4AE-42AE-9D54-DAF4F3D3B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47841" y="22713183"/>
            <a:ext cx="4458885" cy="4881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C8755E73-48C4-4B30-AEC3-CF06E999346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32147841" y="22713183"/>
            <a:ext cx="4460069" cy="4881600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861DA8-30DB-48AE-B570-F97069B99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341983" y="22713183"/>
            <a:ext cx="4434743" cy="4881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0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3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3" name="Content Placeholder 42">
            <a:extLst>
              <a:ext uri="{FF2B5EF4-FFF2-40B4-BE49-F238E27FC236}">
                <a16:creationId xmlns:a16="http://schemas.microsoft.com/office/drawing/2014/main" id="{63D3E744-6C56-4C5F-88D6-4844FC847B5A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7340800" y="22713183"/>
            <a:ext cx="4435926" cy="4881600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62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3053160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4" pos="19785">
          <p15:clr>
            <a:srgbClr val="FBAE40"/>
          </p15:clr>
        </p15:guide>
        <p15:guide id="15" pos="12074">
          <p15:clr>
            <a:srgbClr val="FBAE40"/>
          </p15:clr>
        </p15:guide>
        <p15:guide id="21" pos="11621">
          <p15:clr>
            <a:srgbClr val="FBAE40"/>
          </p15:clr>
        </p15:guide>
        <p15:guide id="23" pos="2023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CL Colour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096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6" pos="667">
          <p15:clr>
            <a:srgbClr val="FBAE40"/>
          </p15:clr>
        </p15:guide>
        <p15:guide id="7" pos="26294">
          <p15:clr>
            <a:srgbClr val="FBAE40"/>
          </p15:clr>
        </p15:guide>
        <p15:guide id="8" orient="horz" pos="17361">
          <p15:clr>
            <a:srgbClr val="FBAE40"/>
          </p15:clr>
        </p15:guide>
        <p15:guide id="9" orient="horz" pos="368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 3 column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1281628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8899">
          <p15:clr>
            <a:srgbClr val="FBAE40"/>
          </p15:clr>
        </p15:guide>
        <p15:guide id="2" pos="9353">
          <p15:clr>
            <a:srgbClr val="FBAE40"/>
          </p15:clr>
        </p15:guide>
        <p15:guide id="3" pos="17608">
          <p15:clr>
            <a:srgbClr val="FBAE40"/>
          </p15:clr>
        </p15:guide>
        <p15:guide id="4" pos="1806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0 Landscape Poster - 3 column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20" name="Rectangl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351" y="5856148"/>
            <a:ext cx="13104812" cy="2174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2" name="Content Placeholder 4"/>
          <p:cNvSpPr>
            <a:spLocks noGrp="1"/>
          </p:cNvSpPr>
          <p:nvPr userDrawn="1">
            <p:ph sz="quarter" idx="22" hasCustomPrompt="1"/>
          </p:nvPr>
        </p:nvSpPr>
        <p:spPr>
          <a:xfrm>
            <a:off x="1022350" y="5857200"/>
            <a:ext cx="13104813" cy="2174040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4000" b="0" baseline="0">
                <a:latin typeface="+mj-lt"/>
              </a:defRPr>
            </a:lvl1pPr>
          </a:lstStyle>
          <a:p>
            <a:pPr lvl="0"/>
            <a:r>
              <a:rPr lang="en-US" dirty="0"/>
              <a:t>Click here to add text or choose graphic icon below</a:t>
            </a:r>
          </a:p>
        </p:txBody>
      </p:sp>
      <p:sp>
        <p:nvSpPr>
          <p:cNvPr id="21" name="Rectangle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47887" y="5856148"/>
            <a:ext cx="13024983" cy="2174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2" name="Conten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 userDrawn="1">
            <p:ph sz="quarter" idx="16" hasCustomPrompt="1"/>
          </p:nvPr>
        </p:nvSpPr>
        <p:spPr>
          <a:xfrm>
            <a:off x="14847889" y="5857200"/>
            <a:ext cx="13033374" cy="21740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1604660" indent="0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3209320" indent="0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4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EE1872A-9C99-463F-8F63-57CB2FCABABC}"/>
              </a:ext>
            </a:extLst>
          </p:cNvPr>
          <p:cNvSpPr/>
          <p:nvPr userDrawn="1"/>
        </p:nvSpPr>
        <p:spPr>
          <a:xfrm>
            <a:off x="28593594" y="5857200"/>
            <a:ext cx="13184644" cy="217399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Conten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 userDrawn="1">
            <p:ph sz="quarter" idx="17" hasCustomPrompt="1"/>
          </p:nvPr>
        </p:nvSpPr>
        <p:spPr>
          <a:xfrm>
            <a:off x="28601989" y="5856149"/>
            <a:ext cx="13176249" cy="2173936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5" name="Text Placeholder 19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1777582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32" orient="horz" pos="3684">
          <p15:clr>
            <a:srgbClr val="FBAE40"/>
          </p15:clr>
        </p15:guide>
        <p15:guide id="33" pos="8899">
          <p15:clr>
            <a:srgbClr val="FBAE40"/>
          </p15:clr>
        </p15:guide>
        <p15:guide id="34" pos="9353">
          <p15:clr>
            <a:srgbClr val="FBAE40"/>
          </p15:clr>
        </p15:guide>
        <p15:guide id="35" pos="17563">
          <p15:clr>
            <a:srgbClr val="FBAE40"/>
          </p15:clr>
        </p15:guide>
        <p15:guide id="36" pos="180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3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20" name="Rectangl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351" y="5857198"/>
            <a:ext cx="13104812" cy="7696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1" name="Conten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022351" y="5857198"/>
            <a:ext cx="13104812" cy="770697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14290306"/>
            <a:ext cx="13104000" cy="133053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1022400" y="14290306"/>
            <a:ext cx="13104000" cy="13305376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8" name="Rectangl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58565" y="5857198"/>
            <a:ext cx="13094134" cy="133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6" hasCustomPrompt="1"/>
          </p:nvPr>
        </p:nvSpPr>
        <p:spPr>
          <a:xfrm>
            <a:off x="14857200" y="5857198"/>
            <a:ext cx="13095499" cy="13338000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1604660" indent="0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3209320" indent="0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24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4" name="Rectangle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858237" y="19889788"/>
            <a:ext cx="13094463" cy="77058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5" name="Content Placeholder 2"/>
          <p:cNvSpPr>
            <a:spLocks noGrp="1"/>
          </p:cNvSpPr>
          <p:nvPr>
            <p:ph sz="quarter" idx="20" hasCustomPrompt="1"/>
          </p:nvPr>
        </p:nvSpPr>
        <p:spPr>
          <a:xfrm>
            <a:off x="14858236" y="19889788"/>
            <a:ext cx="13094463" cy="7705894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9" name="Rectangle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74000" y="5857198"/>
            <a:ext cx="13104000" cy="77069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7" hasCustomPrompt="1"/>
          </p:nvPr>
        </p:nvSpPr>
        <p:spPr>
          <a:xfrm>
            <a:off x="28674000" y="5857198"/>
            <a:ext cx="13104000" cy="7706969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2" name="Rectangl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74000" y="14290306"/>
            <a:ext cx="13104000" cy="7688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Content Placeholder 2"/>
          <p:cNvSpPr>
            <a:spLocks noGrp="1"/>
          </p:cNvSpPr>
          <p:nvPr>
            <p:ph sz="quarter" idx="19" hasCustomPrompt="1"/>
          </p:nvPr>
        </p:nvSpPr>
        <p:spPr>
          <a:xfrm>
            <a:off x="28674000" y="14290306"/>
            <a:ext cx="13104000" cy="768863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8" name="Rectangle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74000" y="22698000"/>
            <a:ext cx="13104000" cy="48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9" name="Content Placeholder 2"/>
          <p:cNvSpPr>
            <a:spLocks noGrp="1"/>
          </p:cNvSpPr>
          <p:nvPr>
            <p:ph sz="quarter" idx="21" hasCustomPrompt="1"/>
          </p:nvPr>
        </p:nvSpPr>
        <p:spPr>
          <a:xfrm>
            <a:off x="28674000" y="22698075"/>
            <a:ext cx="13104000" cy="4897607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406990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0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01165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2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16311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US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7220972" indent="-802331" algn="l" defTabSz="320932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en-GB" sz="48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239651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684">
          <p15:clr>
            <a:srgbClr val="FBAE40"/>
          </p15:clr>
        </p15:guide>
        <p15:guide id="2" pos="8899">
          <p15:clr>
            <a:srgbClr val="FBAE40"/>
          </p15:clr>
        </p15:guide>
        <p15:guide id="3" pos="9353">
          <p15:clr>
            <a:srgbClr val="FBAE40"/>
          </p15:clr>
        </p15:guide>
        <p15:guide id="4" pos="17608">
          <p15:clr>
            <a:srgbClr val="FBAE40"/>
          </p15:clr>
        </p15:guide>
        <p15:guide id="5" pos="1806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 4 column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 descr="Poster title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 descr="Authors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 descr="Department or institution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14" name="Text Placeholder 3" descr="Exclusion area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15" name="Text Placeholder 19" descr="Contact details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 descr="Collaborator logos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1596839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39" orient="horz" pos="3684">
          <p15:clr>
            <a:srgbClr val="FBAE40"/>
          </p15:clr>
        </p15:guide>
        <p15:guide id="40" pos="13254">
          <p15:clr>
            <a:srgbClr val="FBAE40"/>
          </p15:clr>
        </p15:guide>
        <p15:guide id="41" pos="13707">
          <p15:clr>
            <a:srgbClr val="FBAE40"/>
          </p15:clr>
        </p15:guide>
        <p15:guide id="42" pos="6722">
          <p15:clr>
            <a:srgbClr val="FBAE40"/>
          </p15:clr>
        </p15:guide>
        <p15:guide id="43" pos="7176">
          <p15:clr>
            <a:srgbClr val="FBAE40"/>
          </p15:clr>
        </p15:guide>
        <p15:guide id="44" pos="20239">
          <p15:clr>
            <a:srgbClr val="FBAE40"/>
          </p15:clr>
        </p15:guide>
        <p15:guide id="45" pos="1978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 4 column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 descr="Poster title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GB" dirty="0"/>
              <a:t> </a:t>
            </a:r>
            <a:r>
              <a:rPr lang="en-US" dirty="0"/>
              <a:t>– Arial bold 28pt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5856016"/>
            <a:ext cx="9647284" cy="21732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 hasCustomPrompt="1"/>
          </p:nvPr>
        </p:nvSpPr>
        <p:spPr>
          <a:xfrm>
            <a:off x="1022400" y="5856016"/>
            <a:ext cx="9647284" cy="21732187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0" i="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2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17536" y="5856016"/>
            <a:ext cx="9623189" cy="21732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11417535" y="5856016"/>
            <a:ext cx="9623189" cy="21732187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18" name="Rectangl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743509" y="5856016"/>
            <a:ext cx="9647284" cy="21732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21743509" y="5856016"/>
            <a:ext cx="9647284" cy="21732187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0" name="Rectangl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27972" y="5856016"/>
            <a:ext cx="9647284" cy="21732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1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32126400" y="5856016"/>
            <a:ext cx="9647284" cy="21732187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801128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39">
          <p15:clr>
            <a:srgbClr val="FBAE40"/>
          </p15:clr>
        </p15:guide>
        <p15:guide id="40" orient="horz" pos="3684">
          <p15:clr>
            <a:srgbClr val="FBAE40"/>
          </p15:clr>
        </p15:guide>
        <p15:guide id="41" pos="13254">
          <p15:clr>
            <a:srgbClr val="FBAE40"/>
          </p15:clr>
        </p15:guide>
        <p15:guide id="42" pos="13707">
          <p15:clr>
            <a:srgbClr val="FBAE40"/>
          </p15:clr>
        </p15:guide>
        <p15:guide id="45" pos="19785">
          <p15:clr>
            <a:srgbClr val="FBAE40"/>
          </p15:clr>
        </p15:guide>
        <p15:guide id="46" pos="20239">
          <p15:clr>
            <a:srgbClr val="FBAE40"/>
          </p15:clr>
        </p15:guide>
        <p15:guide id="47" pos="7176">
          <p15:clr>
            <a:srgbClr val="FBAE40"/>
          </p15:clr>
        </p15:guide>
        <p15:guide id="48" pos="672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3 columns, 7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 descr="Poster title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22" name="Rectangl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5857199"/>
            <a:ext cx="9647284" cy="7696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1022400" y="5857199"/>
            <a:ext cx="9647284" cy="7696875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1" name="Rectangle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9757" y="14270352"/>
            <a:ext cx="9647284" cy="7708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2" name="Content Placeholder 3"/>
          <p:cNvSpPr>
            <a:spLocks noGrp="1"/>
          </p:cNvSpPr>
          <p:nvPr>
            <p:ph sz="quarter" idx="20" hasCustomPrompt="1"/>
          </p:nvPr>
        </p:nvSpPr>
        <p:spPr>
          <a:xfrm>
            <a:off x="1029757" y="14270352"/>
            <a:ext cx="9647284" cy="7708586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3" name="Rectangle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22698075"/>
            <a:ext cx="9647284" cy="4897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4" name="Content Placeholder 3"/>
          <p:cNvSpPr>
            <a:spLocks noGrp="1"/>
          </p:cNvSpPr>
          <p:nvPr>
            <p:ph sz="quarter" idx="21" hasCustomPrompt="1"/>
          </p:nvPr>
        </p:nvSpPr>
        <p:spPr>
          <a:xfrm>
            <a:off x="1022400" y="22698075"/>
            <a:ext cx="9647284" cy="4897437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03021" y="5857200"/>
            <a:ext cx="20005667" cy="21738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11403021" y="5857200"/>
            <a:ext cx="20005667" cy="21738313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5399" b="1">
                <a:latin typeface="+mj-lt"/>
              </a:defRPr>
            </a:lvl2pPr>
            <a:lvl3pPr>
              <a:defRPr sz="4800" b="1">
                <a:latin typeface="+mj-lt"/>
              </a:defRPr>
            </a:lvl3pPr>
            <a:lvl4pPr>
              <a:defRPr sz="2400"/>
            </a:lvl4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5" name="Rectangle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1435" y="5857200"/>
            <a:ext cx="9647284" cy="48854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2" hasCustomPrompt="1"/>
          </p:nvPr>
        </p:nvSpPr>
        <p:spPr>
          <a:xfrm>
            <a:off x="32131435" y="5857200"/>
            <a:ext cx="9647284" cy="488548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37" name="Rectangle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0000" y="11456066"/>
            <a:ext cx="9647284" cy="7714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8" name="Content Placeholder 3"/>
          <p:cNvSpPr>
            <a:spLocks noGrp="1"/>
          </p:cNvSpPr>
          <p:nvPr>
            <p:ph sz="quarter" idx="23" hasCustomPrompt="1"/>
          </p:nvPr>
        </p:nvSpPr>
        <p:spPr>
          <a:xfrm>
            <a:off x="32130000" y="11456066"/>
            <a:ext cx="9647284" cy="7714584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9" name="Rectangle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0000" y="19920313"/>
            <a:ext cx="9647284" cy="767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0" name="Content Placeholder 3"/>
          <p:cNvSpPr>
            <a:spLocks noGrp="1"/>
          </p:cNvSpPr>
          <p:nvPr>
            <p:ph sz="quarter" idx="24" hasCustomPrompt="1"/>
          </p:nvPr>
        </p:nvSpPr>
        <p:spPr>
          <a:xfrm>
            <a:off x="32130000" y="19919601"/>
            <a:ext cx="9647284" cy="767591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3357372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39" orient="horz" pos="3684">
          <p15:clr>
            <a:srgbClr val="FBAE40"/>
          </p15:clr>
        </p15:guide>
        <p15:guide id="40" pos="7176">
          <p15:clr>
            <a:srgbClr val="FBAE40"/>
          </p15:clr>
        </p15:guide>
        <p15:guide id="41" pos="19785">
          <p15:clr>
            <a:srgbClr val="FBAE40"/>
          </p15:clr>
        </p15:guide>
        <p15:guide id="42" pos="6722">
          <p15:clr>
            <a:srgbClr val="FBAE40"/>
          </p15:clr>
        </p15:guide>
        <p15:guide id="43" pos="2023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 4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 descr="Poster title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22" name="Rectangl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5857199"/>
            <a:ext cx="9647284" cy="7696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1022400" y="5857199"/>
            <a:ext cx="9647284" cy="7696875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31" name="Rectangle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14270352"/>
            <a:ext cx="9647284" cy="7708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2" name="Content Placeholder 3"/>
          <p:cNvSpPr>
            <a:spLocks noGrp="1"/>
          </p:cNvSpPr>
          <p:nvPr>
            <p:ph sz="quarter" idx="20" hasCustomPrompt="1"/>
          </p:nvPr>
        </p:nvSpPr>
        <p:spPr>
          <a:xfrm>
            <a:off x="1022400" y="14270352"/>
            <a:ext cx="9647284" cy="7708586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33" name="Rectangle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22687007"/>
            <a:ext cx="9647284" cy="490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4" name="Content Placeholder 3"/>
          <p:cNvSpPr>
            <a:spLocks noGrp="1"/>
          </p:cNvSpPr>
          <p:nvPr>
            <p:ph sz="quarter" idx="21" hasCustomPrompt="1"/>
          </p:nvPr>
        </p:nvSpPr>
        <p:spPr>
          <a:xfrm>
            <a:off x="1022400" y="22687007"/>
            <a:ext cx="9647284" cy="490699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89828" y="5857200"/>
            <a:ext cx="9647284" cy="2173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11389828" y="5857200"/>
            <a:ext cx="9647284" cy="21736800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0">
                <a:latin typeface="+mj-lt"/>
              </a:defRPr>
            </a:lvl1pPr>
            <a:lvl2pPr>
              <a:defRPr sz="5399" b="1">
                <a:latin typeface="+mj-lt"/>
              </a:defRPr>
            </a:lvl2pPr>
            <a:lvl3pPr>
              <a:defRPr sz="4800" b="1">
                <a:latin typeface="+mj-lt"/>
              </a:defRPr>
            </a:lvl3pPr>
            <a:lvl4pPr>
              <a:defRPr sz="2400"/>
            </a:lvl4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12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764130" y="5857199"/>
            <a:ext cx="9647284" cy="2173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21764130" y="5857200"/>
            <a:ext cx="9647284" cy="21736800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5" name="Rectangle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9088" y="5857200"/>
            <a:ext cx="9639150" cy="48854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2" hasCustomPrompt="1"/>
          </p:nvPr>
        </p:nvSpPr>
        <p:spPr>
          <a:xfrm>
            <a:off x="32139088" y="5857200"/>
            <a:ext cx="9639150" cy="488548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7" name="Rectangle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9088" y="11456066"/>
            <a:ext cx="9639150" cy="7714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8" name="Content Placeholder 3"/>
          <p:cNvSpPr>
            <a:spLocks noGrp="1"/>
          </p:cNvSpPr>
          <p:nvPr>
            <p:ph sz="quarter" idx="23" hasCustomPrompt="1"/>
          </p:nvPr>
        </p:nvSpPr>
        <p:spPr>
          <a:xfrm>
            <a:off x="32139088" y="11456066"/>
            <a:ext cx="9639150" cy="7714584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39" name="Rectangle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9088" y="19879186"/>
            <a:ext cx="9639150" cy="77177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0" name="Content Placeholder 3"/>
          <p:cNvSpPr>
            <a:spLocks noGrp="1"/>
          </p:cNvSpPr>
          <p:nvPr>
            <p:ph sz="quarter" idx="24" hasCustomPrompt="1"/>
          </p:nvPr>
        </p:nvSpPr>
        <p:spPr>
          <a:xfrm>
            <a:off x="32139088" y="19879186"/>
            <a:ext cx="9639150" cy="7717705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2636683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40" orient="horz" pos="3684">
          <p15:clr>
            <a:srgbClr val="FBAE40"/>
          </p15:clr>
        </p15:guide>
        <p15:guide id="41" pos="13254">
          <p15:clr>
            <a:srgbClr val="FBAE40"/>
          </p15:clr>
        </p15:guide>
        <p15:guide id="42" pos="19785">
          <p15:clr>
            <a:srgbClr val="FBAE40"/>
          </p15:clr>
        </p15:guide>
        <p15:guide id="43" pos="20239">
          <p15:clr>
            <a:srgbClr val="FBAE40"/>
          </p15:clr>
        </p15:guide>
        <p15:guide id="44" pos="1370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0 Landscape Poster - 3 columns, 11 boxe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58785" y="919091"/>
            <a:ext cx="40717941" cy="108940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defRPr sz="719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– Arial bold 72pt</a:t>
            </a:r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058786" y="2716524"/>
            <a:ext cx="35504166" cy="757130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authors – Arial bold 48pt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058785" y="4074786"/>
            <a:ext cx="35504166" cy="480131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lang="en-US" dirty="0" err="1"/>
              <a:t>affilliations</a:t>
            </a:r>
            <a:r>
              <a:rPr lang="en-US" dirty="0"/>
              <a:t> – Arial bold 28pt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5035" y="2745635"/>
            <a:ext cx="6191541" cy="2444871"/>
          </a:xfrm>
          <a:prstGeom prst="rect">
            <a:avLst/>
          </a:prstGeom>
          <a:noFill/>
          <a:ln w="41275">
            <a:noFill/>
            <a:prstDash val="sysDash"/>
          </a:ln>
        </p:spPr>
        <p:txBody>
          <a:bodyPr>
            <a:noAutofit/>
          </a:bodyPr>
          <a:lstStyle>
            <a:lvl1pPr marL="0" indent="0">
              <a:buNone/>
              <a:defRPr sz="3816" baseline="0">
                <a:solidFill>
                  <a:schemeClr val="bg1"/>
                </a:solidFill>
              </a:defRPr>
            </a:lvl1pPr>
            <a:lvl2pPr>
              <a:defRPr sz="4294"/>
            </a:lvl2pPr>
            <a:lvl3pPr>
              <a:defRPr sz="3816"/>
            </a:lvl3pPr>
            <a:lvl4pPr>
              <a:defRPr sz="3180"/>
            </a:lvl4pPr>
            <a:lvl5pPr>
              <a:defRPr sz="3180"/>
            </a:lvl5pPr>
          </a:lstStyle>
          <a:p>
            <a:pPr lvl="0"/>
            <a:r>
              <a:rPr lang="en-GB" dirty="0"/>
              <a:t>Keep this area clear</a:t>
            </a:r>
          </a:p>
        </p:txBody>
      </p:sp>
      <p:sp>
        <p:nvSpPr>
          <p:cNvPr id="22" name="Rectangl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5857200"/>
            <a:ext cx="9647284" cy="7706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1022400" y="5857200"/>
            <a:ext cx="9647284" cy="7706270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31" name="Rectangle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14270352"/>
            <a:ext cx="9647284" cy="7708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2" name="Content Placeholder 3"/>
          <p:cNvSpPr>
            <a:spLocks noGrp="1"/>
          </p:cNvSpPr>
          <p:nvPr>
            <p:ph sz="quarter" idx="20" hasCustomPrompt="1"/>
          </p:nvPr>
        </p:nvSpPr>
        <p:spPr>
          <a:xfrm>
            <a:off x="1022400" y="14270352"/>
            <a:ext cx="9647284" cy="7708586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33" name="Rectangle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2400" y="22695215"/>
            <a:ext cx="9647284" cy="49002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4" name="Content Placeholder 3"/>
          <p:cNvSpPr>
            <a:spLocks noGrp="1"/>
          </p:cNvSpPr>
          <p:nvPr>
            <p:ph sz="quarter" idx="21" hasCustomPrompt="1"/>
          </p:nvPr>
        </p:nvSpPr>
        <p:spPr>
          <a:xfrm>
            <a:off x="1022400" y="22695215"/>
            <a:ext cx="9647284" cy="4900298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12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92485" y="5857200"/>
            <a:ext cx="6169504" cy="10492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11392485" y="5857200"/>
            <a:ext cx="6169504" cy="1049283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5pPr marL="6418641" indent="0">
              <a:buNone/>
              <a:defRPr/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6" name="Rectangle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313200" y="5857200"/>
            <a:ext cx="6170400" cy="10492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7" name="Content Placeholder 3"/>
          <p:cNvSpPr>
            <a:spLocks noGrp="1"/>
          </p:cNvSpPr>
          <p:nvPr>
            <p:ph sz="quarter" idx="26" hasCustomPrompt="1"/>
          </p:nvPr>
        </p:nvSpPr>
        <p:spPr>
          <a:xfrm>
            <a:off x="18313200" y="5857200"/>
            <a:ext cx="6170400" cy="1049283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5pPr marL="6418641" indent="0">
              <a:buNone/>
              <a:defRPr/>
            </a:lvl5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8" name="Rectangle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238859" y="5857200"/>
            <a:ext cx="6170400" cy="10492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27" hasCustomPrompt="1"/>
          </p:nvPr>
        </p:nvSpPr>
        <p:spPr>
          <a:xfrm>
            <a:off x="25238859" y="5857200"/>
            <a:ext cx="6170400" cy="1049283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92484" y="17081499"/>
            <a:ext cx="9647284" cy="10514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11392484" y="17081499"/>
            <a:ext cx="9647284" cy="10514013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0">
                <a:latin typeface="+mj-lt"/>
              </a:defRPr>
            </a:lvl1pPr>
            <a:lvl2pPr>
              <a:defRPr sz="5399" b="1">
                <a:latin typeface="+mj-lt"/>
              </a:defRPr>
            </a:lvl2pPr>
            <a:lvl3pPr>
              <a:defRPr sz="4800" b="1">
                <a:latin typeface="+mj-lt"/>
              </a:defRPr>
            </a:lvl3pPr>
            <a:lvl4pPr>
              <a:defRPr sz="2400"/>
            </a:lvl4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24" name="Rectangle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764940" y="17081499"/>
            <a:ext cx="9647284" cy="10514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5" name="Content Placeholder 3"/>
          <p:cNvSpPr>
            <a:spLocks noGrp="1"/>
          </p:cNvSpPr>
          <p:nvPr>
            <p:ph sz="quarter" idx="25" hasCustomPrompt="1"/>
          </p:nvPr>
        </p:nvSpPr>
        <p:spPr>
          <a:xfrm>
            <a:off x="21764940" y="17081499"/>
            <a:ext cx="9647284" cy="10514013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0">
                <a:latin typeface="+mj-lt"/>
              </a:defRPr>
            </a:lvl1pPr>
            <a:lvl2pPr>
              <a:defRPr sz="5399" b="1">
                <a:latin typeface="+mj-lt"/>
              </a:defRPr>
            </a:lvl2pPr>
            <a:lvl3pPr>
              <a:defRPr sz="4800" b="1">
                <a:latin typeface="+mj-lt"/>
              </a:defRPr>
            </a:lvl3pPr>
            <a:lvl4pPr>
              <a:defRPr sz="2400"/>
            </a:lvl4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5" name="Rectangle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4764" y="5857200"/>
            <a:ext cx="9647284" cy="48854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2" hasCustomPrompt="1"/>
          </p:nvPr>
        </p:nvSpPr>
        <p:spPr>
          <a:xfrm>
            <a:off x="32134764" y="5857200"/>
            <a:ext cx="9647284" cy="4885481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</p:txBody>
      </p:sp>
      <p:sp>
        <p:nvSpPr>
          <p:cNvPr id="37" name="Rectangle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4764" y="11478368"/>
            <a:ext cx="9647284" cy="7692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8" name="Content Placeholder 3"/>
          <p:cNvSpPr>
            <a:spLocks noGrp="1"/>
          </p:cNvSpPr>
          <p:nvPr>
            <p:ph sz="quarter" idx="23" hasCustomPrompt="1"/>
          </p:nvPr>
        </p:nvSpPr>
        <p:spPr>
          <a:xfrm>
            <a:off x="32134764" y="11478368"/>
            <a:ext cx="9647284" cy="7692282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39" name="Rectangle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134764" y="19879943"/>
            <a:ext cx="9647284" cy="7715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0" name="Content Placeholder 3"/>
          <p:cNvSpPr>
            <a:spLocks noGrp="1"/>
          </p:cNvSpPr>
          <p:nvPr>
            <p:ph sz="quarter" idx="24" hasCustomPrompt="1"/>
          </p:nvPr>
        </p:nvSpPr>
        <p:spPr>
          <a:xfrm>
            <a:off x="32134764" y="19879943"/>
            <a:ext cx="9647284" cy="7715569"/>
          </a:xfrm>
          <a:prstGeom prst="rect">
            <a:avLst/>
          </a:prstGeom>
        </p:spPr>
        <p:txBody>
          <a:bodyPr/>
          <a:lstStyle>
            <a:lvl1pPr marL="0" marR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3209320" rtl="0" eaLnBrk="1" fontAlgn="auto" latinLnBrk="0" hangingPunct="1">
              <a:lnSpc>
                <a:spcPct val="90000"/>
              </a:lnSpc>
              <a:spcBef>
                <a:spcPts val="351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text or choose graphic icon below</a:t>
            </a:r>
          </a:p>
          <a:p>
            <a:pPr lvl="0"/>
            <a:endParaRPr lang="en-GB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784" y="28641677"/>
            <a:ext cx="12419679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contact details here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9642776" y="28641677"/>
            <a:ext cx="12133950" cy="1238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collaborator logos here</a:t>
            </a:r>
          </a:p>
        </p:txBody>
      </p:sp>
    </p:spTree>
    <p:extLst>
      <p:ext uri="{BB962C8B-B14F-4D97-AF65-F5344CB8AC3E}">
        <p14:creationId xmlns:p14="http://schemas.microsoft.com/office/powerpoint/2010/main" val="3019517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39" pos="6722">
          <p15:clr>
            <a:srgbClr val="FBAE40"/>
          </p15:clr>
        </p15:guide>
        <p15:guide id="41" pos="7176">
          <p15:clr>
            <a:srgbClr val="FBAE40"/>
          </p15:clr>
        </p15:guide>
        <p15:guide id="45" pos="19785">
          <p15:clr>
            <a:srgbClr val="FBAE40"/>
          </p15:clr>
        </p15:guide>
        <p15:guide id="46" pos="2023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8289756"/>
            <a:ext cx="42800589" cy="2037393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32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2945C0-F8B6-059D-13D6-2FB56A32991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-795"/>
            <a:ext cx="42800588" cy="515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9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90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</p:sldLayoutIdLst>
  <p:txStyles>
    <p:titleStyle>
      <a:lvl1pPr algn="l" defTabSz="3209320" rtl="0" eaLnBrk="1" latinLnBrk="0" hangingPunct="1">
        <a:lnSpc>
          <a:spcPct val="90000"/>
        </a:lnSpc>
        <a:spcBef>
          <a:spcPct val="0"/>
        </a:spcBef>
        <a:buNone/>
        <a:defRPr sz="154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2331" indent="-802331" algn="l" defTabSz="3209320" rtl="0" eaLnBrk="1" latinLnBrk="0" hangingPunct="1">
        <a:lnSpc>
          <a:spcPct val="90000"/>
        </a:lnSpc>
        <a:spcBef>
          <a:spcPts val="3510"/>
        </a:spcBef>
        <a:buFont typeface="Arial" panose="020B0604020202020204" pitchFamily="34" charset="0"/>
        <a:buChar char="•"/>
        <a:defRPr sz="9827" kern="1200">
          <a:solidFill>
            <a:schemeClr val="tx1"/>
          </a:solidFill>
          <a:latin typeface="+mn-lt"/>
          <a:ea typeface="+mn-ea"/>
          <a:cs typeface="+mn-cs"/>
        </a:defRPr>
      </a:lvl1pPr>
      <a:lvl2pPr marL="2406990" indent="-802331" algn="l" defTabSz="3209320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8423" kern="1200">
          <a:solidFill>
            <a:schemeClr val="tx1"/>
          </a:solidFill>
          <a:latin typeface="+mn-lt"/>
          <a:ea typeface="+mn-ea"/>
          <a:cs typeface="+mn-cs"/>
        </a:defRPr>
      </a:lvl2pPr>
      <a:lvl3pPr marL="4011651" indent="-802331" algn="l" defTabSz="3209320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7019" kern="1200">
          <a:solidFill>
            <a:schemeClr val="tx1"/>
          </a:solidFill>
          <a:latin typeface="+mn-lt"/>
          <a:ea typeface="+mn-ea"/>
          <a:cs typeface="+mn-cs"/>
        </a:defRPr>
      </a:lvl3pPr>
      <a:lvl4pPr marL="5616311" indent="-802331" algn="l" defTabSz="3209320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7" kern="1200">
          <a:solidFill>
            <a:schemeClr val="tx1"/>
          </a:solidFill>
          <a:latin typeface="+mn-lt"/>
          <a:ea typeface="+mn-ea"/>
          <a:cs typeface="+mn-cs"/>
        </a:defRPr>
      </a:lvl4pPr>
      <a:lvl5pPr marL="7220972" indent="-802331" algn="l" defTabSz="3209320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7" kern="1200">
          <a:solidFill>
            <a:schemeClr val="tx1"/>
          </a:solidFill>
          <a:latin typeface="+mn-lt"/>
          <a:ea typeface="+mn-ea"/>
          <a:cs typeface="+mn-cs"/>
        </a:defRPr>
      </a:lvl5pPr>
      <a:lvl6pPr marL="8825631" indent="-802331" algn="l" defTabSz="3209320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7" kern="1200">
          <a:solidFill>
            <a:schemeClr val="tx1"/>
          </a:solidFill>
          <a:latin typeface="+mn-lt"/>
          <a:ea typeface="+mn-ea"/>
          <a:cs typeface="+mn-cs"/>
        </a:defRPr>
      </a:lvl6pPr>
      <a:lvl7pPr marL="10430291" indent="-802331" algn="l" defTabSz="3209320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7" kern="1200">
          <a:solidFill>
            <a:schemeClr val="tx1"/>
          </a:solidFill>
          <a:latin typeface="+mn-lt"/>
          <a:ea typeface="+mn-ea"/>
          <a:cs typeface="+mn-cs"/>
        </a:defRPr>
      </a:lvl7pPr>
      <a:lvl8pPr marL="12034951" indent="-802331" algn="l" defTabSz="3209320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7" kern="1200">
          <a:solidFill>
            <a:schemeClr val="tx1"/>
          </a:solidFill>
          <a:latin typeface="+mn-lt"/>
          <a:ea typeface="+mn-ea"/>
          <a:cs typeface="+mn-cs"/>
        </a:defRPr>
      </a:lvl8pPr>
      <a:lvl9pPr marL="13639612" indent="-802331" algn="l" defTabSz="3209320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1pPr>
      <a:lvl2pPr marL="1604660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2pPr>
      <a:lvl3pPr marL="3209320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3pPr>
      <a:lvl4pPr marL="4813981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4pPr>
      <a:lvl5pPr marL="6418641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5pPr>
      <a:lvl6pPr marL="8023302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6pPr>
      <a:lvl7pPr marL="9627962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7pPr>
      <a:lvl8pPr marL="11232622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8pPr>
      <a:lvl9pPr marL="12837282" algn="l" defTabSz="3209320" rtl="0" eaLnBrk="1" latinLnBrk="0" hangingPunct="1">
        <a:defRPr sz="63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6" pos="644">
          <p15:clr>
            <a:srgbClr val="F26B43"/>
          </p15:clr>
        </p15:guide>
        <p15:guide id="66" pos="26317">
          <p15:clr>
            <a:srgbClr val="F26B43"/>
          </p15:clr>
        </p15:guide>
        <p15:guide id="67" orient="horz" pos="3684">
          <p15:clr>
            <a:srgbClr val="F26B43"/>
          </p15:clr>
        </p15:guide>
        <p15:guide id="82" orient="horz" pos="1738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 descr="Poster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 descr="Authors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 descr="Department or institu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3" name="Text Placeholder 12" descr="Exclusion area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 descr="Contact details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 descr="Collaborator logos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826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oster title">
            <a:extLst>
              <a:ext uri="{FF2B5EF4-FFF2-40B4-BE49-F238E27FC236}">
                <a16:creationId xmlns:a16="http://schemas.microsoft.com/office/drawing/2014/main" id="{0E325CC0-E455-4ADF-9647-DCEBA6F0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 descr="Authors">
            <a:extLst>
              <a:ext uri="{FF2B5EF4-FFF2-40B4-BE49-F238E27FC236}">
                <a16:creationId xmlns:a16="http://schemas.microsoft.com/office/drawing/2014/main" id="{6DAC7C99-BDEE-411E-9B24-38AC392ED4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 descr="Department or institutions">
            <a:extLst>
              <a:ext uri="{FF2B5EF4-FFF2-40B4-BE49-F238E27FC236}">
                <a16:creationId xmlns:a16="http://schemas.microsoft.com/office/drawing/2014/main" id="{3E14F24B-DB45-4AD3-9069-4E7A5BDC01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 descr="Exclusion area">
            <a:extLst>
              <a:ext uri="{FF2B5EF4-FFF2-40B4-BE49-F238E27FC236}">
                <a16:creationId xmlns:a16="http://schemas.microsoft.com/office/drawing/2014/main" id="{C1E89347-F022-4990-8888-F1CF14FCA7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 descr="Left panel, box 1">
            <a:extLst>
              <a:ext uri="{FF2B5EF4-FFF2-40B4-BE49-F238E27FC236}">
                <a16:creationId xmlns:a16="http://schemas.microsoft.com/office/drawing/2014/main" id="{C64AF35C-FF2B-4C59-85E7-31D1A68CAF8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 descr="Left panel, box 2">
            <a:extLst>
              <a:ext uri="{FF2B5EF4-FFF2-40B4-BE49-F238E27FC236}">
                <a16:creationId xmlns:a16="http://schemas.microsoft.com/office/drawing/2014/main" id="{0236A297-B7AE-4B52-889F-C8CC8F10B68E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 descr="Left panel, box 3">
            <a:extLst>
              <a:ext uri="{FF2B5EF4-FFF2-40B4-BE49-F238E27FC236}">
                <a16:creationId xmlns:a16="http://schemas.microsoft.com/office/drawing/2014/main" id="{1AF59F26-5C7B-44DA-AEAF-020F4280EDB1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 descr="Centre panel, box 1">
            <a:extLst>
              <a:ext uri="{FF2B5EF4-FFF2-40B4-BE49-F238E27FC236}">
                <a16:creationId xmlns:a16="http://schemas.microsoft.com/office/drawing/2014/main" id="{BE4D5A55-949E-4819-A86A-A24DF12DA39E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Content Placeholder 9" descr="Centre panel, box 2">
            <a:extLst>
              <a:ext uri="{FF2B5EF4-FFF2-40B4-BE49-F238E27FC236}">
                <a16:creationId xmlns:a16="http://schemas.microsoft.com/office/drawing/2014/main" id="{16416ED6-A1EE-424A-844B-24D186D4305E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 descr="Right panel, box 1">
            <a:extLst>
              <a:ext uri="{FF2B5EF4-FFF2-40B4-BE49-F238E27FC236}">
                <a16:creationId xmlns:a16="http://schemas.microsoft.com/office/drawing/2014/main" id="{4BF55C06-9ED0-4AD7-B8A5-92FB79DC596D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12" descr="Right panel, box 2">
            <a:extLst>
              <a:ext uri="{FF2B5EF4-FFF2-40B4-BE49-F238E27FC236}">
                <a16:creationId xmlns:a16="http://schemas.microsoft.com/office/drawing/2014/main" id="{3355613B-34F3-4BF3-BCC5-DDB8FCCEF55F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Content Placeholder 13" descr="Right panel, box 3">
            <a:extLst>
              <a:ext uri="{FF2B5EF4-FFF2-40B4-BE49-F238E27FC236}">
                <a16:creationId xmlns:a16="http://schemas.microsoft.com/office/drawing/2014/main" id="{09771381-8DBF-4CA2-B48F-E6CB6AD64CF3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Content Placeholder 14" descr="Right panel, box 4">
            <a:extLst>
              <a:ext uri="{FF2B5EF4-FFF2-40B4-BE49-F238E27FC236}">
                <a16:creationId xmlns:a16="http://schemas.microsoft.com/office/drawing/2014/main" id="{F06B895F-A070-4065-BE45-CED81BAC288E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Content Placeholder 15" descr="Right panel, box 5">
            <a:extLst>
              <a:ext uri="{FF2B5EF4-FFF2-40B4-BE49-F238E27FC236}">
                <a16:creationId xmlns:a16="http://schemas.microsoft.com/office/drawing/2014/main" id="{663A8087-5506-4C65-87B9-9AF18DD35DF6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Content Placeholder 16" descr="Right panel, box 6">
            <a:extLst>
              <a:ext uri="{FF2B5EF4-FFF2-40B4-BE49-F238E27FC236}">
                <a16:creationId xmlns:a16="http://schemas.microsoft.com/office/drawing/2014/main" id="{833FE542-498C-4377-AE95-3D9E179037D0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Content Placeholder 17" descr="Right panel, box 7">
            <a:extLst>
              <a:ext uri="{FF2B5EF4-FFF2-40B4-BE49-F238E27FC236}">
                <a16:creationId xmlns:a16="http://schemas.microsoft.com/office/drawing/2014/main" id="{20353B19-D25F-49BB-B4C3-6F08EB057CCF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 descr="Contact details">
            <a:extLst>
              <a:ext uri="{FF2B5EF4-FFF2-40B4-BE49-F238E27FC236}">
                <a16:creationId xmlns:a16="http://schemas.microsoft.com/office/drawing/2014/main" id="{F788AB5B-9D83-4698-B756-6B3B75EA29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 descr="Collaborator logos">
            <a:extLst>
              <a:ext uri="{FF2B5EF4-FFF2-40B4-BE49-F238E27FC236}">
                <a16:creationId xmlns:a16="http://schemas.microsoft.com/office/drawing/2014/main" id="{919F7CF0-3860-4D90-8EE3-1EAD859452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156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oster title">
            <a:extLst>
              <a:ext uri="{FF2B5EF4-FFF2-40B4-BE49-F238E27FC236}">
                <a16:creationId xmlns:a16="http://schemas.microsoft.com/office/drawing/2014/main" id="{EC267BBE-D8F0-4375-A770-2B9054CB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 descr="Authors">
            <a:extLst>
              <a:ext uri="{FF2B5EF4-FFF2-40B4-BE49-F238E27FC236}">
                <a16:creationId xmlns:a16="http://schemas.microsoft.com/office/drawing/2014/main" id="{187370DE-CC9C-4497-A506-DD450A9719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 descr="Department or institution">
            <a:extLst>
              <a:ext uri="{FF2B5EF4-FFF2-40B4-BE49-F238E27FC236}">
                <a16:creationId xmlns:a16="http://schemas.microsoft.com/office/drawing/2014/main" id="{871390EE-76DD-4A04-BF74-5728D64BCE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 descr="Exclusion area">
            <a:extLst>
              <a:ext uri="{FF2B5EF4-FFF2-40B4-BE49-F238E27FC236}">
                <a16:creationId xmlns:a16="http://schemas.microsoft.com/office/drawing/2014/main" id="{681EC794-F1D8-419B-8E60-643288B5EED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 descr="Left panel, box 1">
            <a:extLst>
              <a:ext uri="{FF2B5EF4-FFF2-40B4-BE49-F238E27FC236}">
                <a16:creationId xmlns:a16="http://schemas.microsoft.com/office/drawing/2014/main" id="{FC92CCDD-0173-4A2F-A546-391E12722EC0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 descr="Left panel, box 2">
            <a:extLst>
              <a:ext uri="{FF2B5EF4-FFF2-40B4-BE49-F238E27FC236}">
                <a16:creationId xmlns:a16="http://schemas.microsoft.com/office/drawing/2014/main" id="{CE439872-B3A3-4865-9B39-E7E73EDD282F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 descr="Left panel, box 3">
            <a:extLst>
              <a:ext uri="{FF2B5EF4-FFF2-40B4-BE49-F238E27FC236}">
                <a16:creationId xmlns:a16="http://schemas.microsoft.com/office/drawing/2014/main" id="{C56A47C3-BC98-43E5-A200-11D0D0B29E35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 descr="Centre panel, box 1">
            <a:extLst>
              <a:ext uri="{FF2B5EF4-FFF2-40B4-BE49-F238E27FC236}">
                <a16:creationId xmlns:a16="http://schemas.microsoft.com/office/drawing/2014/main" id="{43E40D81-D9AF-4603-AE95-EB12BDC064C2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Content Placeholder 9" descr="Centre panel, box 2">
            <a:extLst>
              <a:ext uri="{FF2B5EF4-FFF2-40B4-BE49-F238E27FC236}">
                <a16:creationId xmlns:a16="http://schemas.microsoft.com/office/drawing/2014/main" id="{E972B622-97CB-4A7C-9584-99E36FED2841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10" descr="Centre panel, box 3">
            <a:extLst>
              <a:ext uri="{FF2B5EF4-FFF2-40B4-BE49-F238E27FC236}">
                <a16:creationId xmlns:a16="http://schemas.microsoft.com/office/drawing/2014/main" id="{84E762A9-5BCE-4412-A20D-0F1AF43B28EA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 descr="Right panel, box 1">
            <a:extLst>
              <a:ext uri="{FF2B5EF4-FFF2-40B4-BE49-F238E27FC236}">
                <a16:creationId xmlns:a16="http://schemas.microsoft.com/office/drawing/2014/main" id="{4C7F578C-32E1-419E-B9E5-0E46E4FEA7ED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12" descr="Right panel, box 2">
            <a:extLst>
              <a:ext uri="{FF2B5EF4-FFF2-40B4-BE49-F238E27FC236}">
                <a16:creationId xmlns:a16="http://schemas.microsoft.com/office/drawing/2014/main" id="{F2B6AA4C-E2AE-4300-9ED5-0FCE3C15E789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Content Placeholder 13" descr="Right panel, box 3">
            <a:extLst>
              <a:ext uri="{FF2B5EF4-FFF2-40B4-BE49-F238E27FC236}">
                <a16:creationId xmlns:a16="http://schemas.microsoft.com/office/drawing/2014/main" id="{F370FF17-9D9D-459F-8C97-0FDDC57A350E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Content Placeholder 14" descr="Right panel, box 4">
            <a:extLst>
              <a:ext uri="{FF2B5EF4-FFF2-40B4-BE49-F238E27FC236}">
                <a16:creationId xmlns:a16="http://schemas.microsoft.com/office/drawing/2014/main" id="{3935E5E8-DB11-4238-BD3D-F9940E67F9DB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Content Placeholder 15" descr="Right panel, box 5">
            <a:extLst>
              <a:ext uri="{FF2B5EF4-FFF2-40B4-BE49-F238E27FC236}">
                <a16:creationId xmlns:a16="http://schemas.microsoft.com/office/drawing/2014/main" id="{2EEFA2F7-8091-495C-A900-6543B087FA54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 descr="Contact details">
            <a:extLst>
              <a:ext uri="{FF2B5EF4-FFF2-40B4-BE49-F238E27FC236}">
                <a16:creationId xmlns:a16="http://schemas.microsoft.com/office/drawing/2014/main" id="{23ACF1E6-83AC-4BDB-A4D5-7557315801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 descr="Collaborator logos">
            <a:extLst>
              <a:ext uri="{FF2B5EF4-FFF2-40B4-BE49-F238E27FC236}">
                <a16:creationId xmlns:a16="http://schemas.microsoft.com/office/drawing/2014/main" id="{E9A078AA-60F9-4489-9643-9BF9414641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76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182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oster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 descr="Authors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 descr="Department or institu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 descr="Exclusion area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 descr="Contact details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 descr="Collaborator logos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22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oster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 descr="Authors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 descr="Department or institu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Text Placeholder 9" descr="Exclusion area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9" name="Content Placeholder 18" descr="Column 1"/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7" name="Content Placeholder 16" descr="Column 2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Content Placeholder 17" descr="Column 3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 descr="Contact details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 descr="Collaborator logos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4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 descr="Poster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 descr="Authors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1" name="Text Placeholder 30" descr="Department or institu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 descr="Exclusion area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6" name="Content Placeholder 35" descr="Column 1, box 1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0" name="Content Placeholder 39" descr="Column 1, box 2"/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Content Placeholder 1" descr="Column 2, box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Content Placeholder 37" descr="Column 2, box 2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Content Placeholder 34" descr="Column 3, box 1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Content Placeholder 36" descr="Column 3, box 2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Content Placeholder 38" descr="Column 3, box 3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 descr="Contact details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 descr="Collaborator logos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670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oster title">
            <a:extLst>
              <a:ext uri="{FF2B5EF4-FFF2-40B4-BE49-F238E27FC236}">
                <a16:creationId xmlns:a16="http://schemas.microsoft.com/office/drawing/2014/main" id="{2AE24469-F3DD-4F59-8FDF-4B9C4547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 descr="Authors">
            <a:extLst>
              <a:ext uri="{FF2B5EF4-FFF2-40B4-BE49-F238E27FC236}">
                <a16:creationId xmlns:a16="http://schemas.microsoft.com/office/drawing/2014/main" id="{34C1DAE4-8381-4943-8ECE-2E200C72CA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 descr="Department or institution">
            <a:extLst>
              <a:ext uri="{FF2B5EF4-FFF2-40B4-BE49-F238E27FC236}">
                <a16:creationId xmlns:a16="http://schemas.microsoft.com/office/drawing/2014/main" id="{85C2F027-75A0-456B-BBE8-6D18066E5B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 descr="Exclusion area ">
            <a:extLst>
              <a:ext uri="{FF2B5EF4-FFF2-40B4-BE49-F238E27FC236}">
                <a16:creationId xmlns:a16="http://schemas.microsoft.com/office/drawing/2014/main" id="{925229DE-0ABA-411B-AE58-4CE50E80D8A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 descr="Contact details">
            <a:extLst>
              <a:ext uri="{FF2B5EF4-FFF2-40B4-BE49-F238E27FC236}">
                <a16:creationId xmlns:a16="http://schemas.microsoft.com/office/drawing/2014/main" id="{DCA0955B-0A6A-455A-8066-14B642A1BB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 descr="Collaborator logos">
            <a:extLst>
              <a:ext uri="{FF2B5EF4-FFF2-40B4-BE49-F238E27FC236}">
                <a16:creationId xmlns:a16="http://schemas.microsoft.com/office/drawing/2014/main" id="{2CD7F04F-3E26-43A3-91EC-0B41DD73E8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14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oster title">
            <a:extLst>
              <a:ext uri="{FF2B5EF4-FFF2-40B4-BE49-F238E27FC236}">
                <a16:creationId xmlns:a16="http://schemas.microsoft.com/office/drawing/2014/main" id="{13EBB2E3-80E7-42B4-8A41-DDE0EEE7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 descr="Authors">
            <a:extLst>
              <a:ext uri="{FF2B5EF4-FFF2-40B4-BE49-F238E27FC236}">
                <a16:creationId xmlns:a16="http://schemas.microsoft.com/office/drawing/2014/main" id="{6B54BEA7-E191-40F3-A771-9E1D6CF4D0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 descr="Department or institution">
            <a:extLst>
              <a:ext uri="{FF2B5EF4-FFF2-40B4-BE49-F238E27FC236}">
                <a16:creationId xmlns:a16="http://schemas.microsoft.com/office/drawing/2014/main" id="{9D8E1947-B9A0-4626-86EE-513C681E66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 descr="Exclusion area">
            <a:extLst>
              <a:ext uri="{FF2B5EF4-FFF2-40B4-BE49-F238E27FC236}">
                <a16:creationId xmlns:a16="http://schemas.microsoft.com/office/drawing/2014/main" id="{86C98BDA-91C9-468E-803D-BA6A1AEFAE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 descr="Column 1">
            <a:extLst>
              <a:ext uri="{FF2B5EF4-FFF2-40B4-BE49-F238E27FC236}">
                <a16:creationId xmlns:a16="http://schemas.microsoft.com/office/drawing/2014/main" id="{BB3620F3-C73F-4995-A0C3-F66BB9FFF08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 descr="Column 2">
            <a:extLst>
              <a:ext uri="{FF2B5EF4-FFF2-40B4-BE49-F238E27FC236}">
                <a16:creationId xmlns:a16="http://schemas.microsoft.com/office/drawing/2014/main" id="{D0AB2611-10AF-4AA7-AC03-3574B9910AA2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Content Placeholder 7" descr="Column 3">
            <a:extLst>
              <a:ext uri="{FF2B5EF4-FFF2-40B4-BE49-F238E27FC236}">
                <a16:creationId xmlns:a16="http://schemas.microsoft.com/office/drawing/2014/main" id="{F867C7AF-98D7-4D60-AF6D-5C893A9FD01E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 descr="Column 4">
            <a:extLst>
              <a:ext uri="{FF2B5EF4-FFF2-40B4-BE49-F238E27FC236}">
                <a16:creationId xmlns:a16="http://schemas.microsoft.com/office/drawing/2014/main" id="{3CB8664F-B400-4F05-805E-D5547AC00401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 descr="Contact details">
            <a:extLst>
              <a:ext uri="{FF2B5EF4-FFF2-40B4-BE49-F238E27FC236}">
                <a16:creationId xmlns:a16="http://schemas.microsoft.com/office/drawing/2014/main" id="{3D3DC596-07DF-4CB2-94AB-F5E6A4B532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 descr="Collaborator logos">
            <a:extLst>
              <a:ext uri="{FF2B5EF4-FFF2-40B4-BE49-F238E27FC236}">
                <a16:creationId xmlns:a16="http://schemas.microsoft.com/office/drawing/2014/main" id="{56354D8E-1D33-4E3F-9ADE-0BD8D63B5C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48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oster title">
            <a:extLst>
              <a:ext uri="{FF2B5EF4-FFF2-40B4-BE49-F238E27FC236}">
                <a16:creationId xmlns:a16="http://schemas.microsoft.com/office/drawing/2014/main" id="{8A039979-1615-49EB-9A14-1C0FAD24E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 descr="Authors">
            <a:extLst>
              <a:ext uri="{FF2B5EF4-FFF2-40B4-BE49-F238E27FC236}">
                <a16:creationId xmlns:a16="http://schemas.microsoft.com/office/drawing/2014/main" id="{F1C77D4F-FFC9-4BD9-B08E-D1ACAE7D96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 descr="Department or institution">
            <a:extLst>
              <a:ext uri="{FF2B5EF4-FFF2-40B4-BE49-F238E27FC236}">
                <a16:creationId xmlns:a16="http://schemas.microsoft.com/office/drawing/2014/main" id="{F41719C4-35D8-446A-8F80-007F94EDE6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 descr="Exclusion area">
            <a:extLst>
              <a:ext uri="{FF2B5EF4-FFF2-40B4-BE49-F238E27FC236}">
                <a16:creationId xmlns:a16="http://schemas.microsoft.com/office/drawing/2014/main" id="{972D17EC-3C4F-40A7-A687-F8CDD55489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 descr="Column 1, box 1">
            <a:extLst>
              <a:ext uri="{FF2B5EF4-FFF2-40B4-BE49-F238E27FC236}">
                <a16:creationId xmlns:a16="http://schemas.microsoft.com/office/drawing/2014/main" id="{F99C95CC-1C88-46D6-AB2F-438C38FABE5E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 descr="Column 1, box 2">
            <a:extLst>
              <a:ext uri="{FF2B5EF4-FFF2-40B4-BE49-F238E27FC236}">
                <a16:creationId xmlns:a16="http://schemas.microsoft.com/office/drawing/2014/main" id="{D9386293-D544-4360-AC60-CF7475A41A9F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 descr="Column 1, box 3">
            <a:extLst>
              <a:ext uri="{FF2B5EF4-FFF2-40B4-BE49-F238E27FC236}">
                <a16:creationId xmlns:a16="http://schemas.microsoft.com/office/drawing/2014/main" id="{25614CDF-EDBF-49E6-935D-B37AFEE014D2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 descr="Column 2, Central main panel">
            <a:extLst>
              <a:ext uri="{FF2B5EF4-FFF2-40B4-BE49-F238E27FC236}">
                <a16:creationId xmlns:a16="http://schemas.microsoft.com/office/drawing/2014/main" id="{4D59BC62-2669-4B43-93D7-9C36FEFE0F5A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Content Placeholder 9" descr="Column 3, box 1">
            <a:extLst>
              <a:ext uri="{FF2B5EF4-FFF2-40B4-BE49-F238E27FC236}">
                <a16:creationId xmlns:a16="http://schemas.microsoft.com/office/drawing/2014/main" id="{910B44EB-DE21-4811-AA6C-49CB8648A83E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10" descr="Column 3, box 2">
            <a:extLst>
              <a:ext uri="{FF2B5EF4-FFF2-40B4-BE49-F238E27FC236}">
                <a16:creationId xmlns:a16="http://schemas.microsoft.com/office/drawing/2014/main" id="{5992438B-9C08-41A4-BAED-FD7E06A5D198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 descr="Column 3, box 3">
            <a:extLst>
              <a:ext uri="{FF2B5EF4-FFF2-40B4-BE49-F238E27FC236}">
                <a16:creationId xmlns:a16="http://schemas.microsoft.com/office/drawing/2014/main" id="{0AFBF87B-D668-4BF8-95AF-C7896BBFD54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 descr="Contact details">
            <a:extLst>
              <a:ext uri="{FF2B5EF4-FFF2-40B4-BE49-F238E27FC236}">
                <a16:creationId xmlns:a16="http://schemas.microsoft.com/office/drawing/2014/main" id="{6E6EA047-BAA2-4A65-888E-0CE3337F9E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 descr="Collaborator logos">
            <a:extLst>
              <a:ext uri="{FF2B5EF4-FFF2-40B4-BE49-F238E27FC236}">
                <a16:creationId xmlns:a16="http://schemas.microsoft.com/office/drawing/2014/main" id="{442F18FF-A434-4069-A356-D6E39B889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303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oster title">
            <a:extLst>
              <a:ext uri="{FF2B5EF4-FFF2-40B4-BE49-F238E27FC236}">
                <a16:creationId xmlns:a16="http://schemas.microsoft.com/office/drawing/2014/main" id="{57A0B2F6-A20A-431E-96AD-012591401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 descr="Authors">
            <a:extLst>
              <a:ext uri="{FF2B5EF4-FFF2-40B4-BE49-F238E27FC236}">
                <a16:creationId xmlns:a16="http://schemas.microsoft.com/office/drawing/2014/main" id="{6616D82C-E3DC-47A5-BF49-DFD9D4AB8E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 descr="Department or institution">
            <a:extLst>
              <a:ext uri="{FF2B5EF4-FFF2-40B4-BE49-F238E27FC236}">
                <a16:creationId xmlns:a16="http://schemas.microsoft.com/office/drawing/2014/main" id="{450F53CE-4243-4FC5-BF62-D075A3A72B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 descr="Exclusion area">
            <a:extLst>
              <a:ext uri="{FF2B5EF4-FFF2-40B4-BE49-F238E27FC236}">
                <a16:creationId xmlns:a16="http://schemas.microsoft.com/office/drawing/2014/main" id="{86EA5DFB-CB8B-418C-A75D-F2283ABE5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 descr="Column 1, box 1">
            <a:extLst>
              <a:ext uri="{FF2B5EF4-FFF2-40B4-BE49-F238E27FC236}">
                <a16:creationId xmlns:a16="http://schemas.microsoft.com/office/drawing/2014/main" id="{7C7E09F3-B356-42EA-B6B0-64D1CFF51A23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 descr="Column 1, box 2">
            <a:extLst>
              <a:ext uri="{FF2B5EF4-FFF2-40B4-BE49-F238E27FC236}">
                <a16:creationId xmlns:a16="http://schemas.microsoft.com/office/drawing/2014/main" id="{0AA15FCF-3FCD-4E2C-BF86-592EA2DDD90B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 descr="Column 1, box 3">
            <a:extLst>
              <a:ext uri="{FF2B5EF4-FFF2-40B4-BE49-F238E27FC236}">
                <a16:creationId xmlns:a16="http://schemas.microsoft.com/office/drawing/2014/main" id="{0978F184-A07C-46B8-AF08-338917904D3B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 descr="Column 2">
            <a:extLst>
              <a:ext uri="{FF2B5EF4-FFF2-40B4-BE49-F238E27FC236}">
                <a16:creationId xmlns:a16="http://schemas.microsoft.com/office/drawing/2014/main" id="{AA622694-ADF9-41BF-A1DE-974A558B4BBA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Content Placeholder 9" descr="Column 3">
            <a:extLst>
              <a:ext uri="{FF2B5EF4-FFF2-40B4-BE49-F238E27FC236}">
                <a16:creationId xmlns:a16="http://schemas.microsoft.com/office/drawing/2014/main" id="{832E5339-636D-419E-A7BC-D5E633B4F105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Content Placeholder 10" descr="Column 4, box 1">
            <a:extLst>
              <a:ext uri="{FF2B5EF4-FFF2-40B4-BE49-F238E27FC236}">
                <a16:creationId xmlns:a16="http://schemas.microsoft.com/office/drawing/2014/main" id="{DC93B5DE-E1BA-4C1C-B260-09847C49353B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 descr="Column 4, box 2">
            <a:extLst>
              <a:ext uri="{FF2B5EF4-FFF2-40B4-BE49-F238E27FC236}">
                <a16:creationId xmlns:a16="http://schemas.microsoft.com/office/drawing/2014/main" id="{DB04C54B-379F-45FC-BBE5-FBD68C533F96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3" name="Content Placeholder 12" descr="Column 4, box 3">
            <a:extLst>
              <a:ext uri="{FF2B5EF4-FFF2-40B4-BE49-F238E27FC236}">
                <a16:creationId xmlns:a16="http://schemas.microsoft.com/office/drawing/2014/main" id="{BF2D0CE0-F1B1-402C-A0D3-465ACCB844D0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 descr="Contact details">
            <a:extLst>
              <a:ext uri="{FF2B5EF4-FFF2-40B4-BE49-F238E27FC236}">
                <a16:creationId xmlns:a16="http://schemas.microsoft.com/office/drawing/2014/main" id="{0B0F96C4-87A1-4187-87C4-867A7138F8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 descr="Collaborator logos">
            <a:extLst>
              <a:ext uri="{FF2B5EF4-FFF2-40B4-BE49-F238E27FC236}">
                <a16:creationId xmlns:a16="http://schemas.microsoft.com/office/drawing/2014/main" id="{08CAAE6A-0852-40F7-8ECC-E34894DF40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377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Poster title">
            <a:extLst>
              <a:ext uri="{FF2B5EF4-FFF2-40B4-BE49-F238E27FC236}">
                <a16:creationId xmlns:a16="http://schemas.microsoft.com/office/drawing/2014/main" id="{ECEEBFDC-C069-4D4C-B34A-A9FA29F3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 descr="Authors">
            <a:extLst>
              <a:ext uri="{FF2B5EF4-FFF2-40B4-BE49-F238E27FC236}">
                <a16:creationId xmlns:a16="http://schemas.microsoft.com/office/drawing/2014/main" id="{30E2FFD8-9943-47D5-9B1B-7C39ACF760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 descr="Department or institution">
            <a:extLst>
              <a:ext uri="{FF2B5EF4-FFF2-40B4-BE49-F238E27FC236}">
                <a16:creationId xmlns:a16="http://schemas.microsoft.com/office/drawing/2014/main" id="{463A10DD-F6BB-4471-8102-077F90BFE9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 descr="Exclusion area">
            <a:extLst>
              <a:ext uri="{FF2B5EF4-FFF2-40B4-BE49-F238E27FC236}">
                <a16:creationId xmlns:a16="http://schemas.microsoft.com/office/drawing/2014/main" id="{5FA5D2AF-0ACD-4F50-A2A3-93756C961D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 descr="Left panel, box 1">
            <a:extLst>
              <a:ext uri="{FF2B5EF4-FFF2-40B4-BE49-F238E27FC236}">
                <a16:creationId xmlns:a16="http://schemas.microsoft.com/office/drawing/2014/main" id="{5AB265D0-B472-4062-B17C-5A705F8F76F4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 descr="Left panel, box 2">
            <a:extLst>
              <a:ext uri="{FF2B5EF4-FFF2-40B4-BE49-F238E27FC236}">
                <a16:creationId xmlns:a16="http://schemas.microsoft.com/office/drawing/2014/main" id="{E161F3FF-25D7-44CC-88C4-160E40DD309E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 descr="Left panel, box 3">
            <a:extLst>
              <a:ext uri="{FF2B5EF4-FFF2-40B4-BE49-F238E27FC236}">
                <a16:creationId xmlns:a16="http://schemas.microsoft.com/office/drawing/2014/main" id="{D99171D1-545B-4049-BA24-8FB9E6FE672C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 descr="Centre panel, box 1">
            <a:extLst>
              <a:ext uri="{FF2B5EF4-FFF2-40B4-BE49-F238E27FC236}">
                <a16:creationId xmlns:a16="http://schemas.microsoft.com/office/drawing/2014/main" id="{C4183789-3267-442F-88AD-00B4A8C7D2D5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Content Placeholder 9" descr="Centre panel, box 2">
            <a:extLst>
              <a:ext uri="{FF2B5EF4-FFF2-40B4-BE49-F238E27FC236}">
                <a16:creationId xmlns:a16="http://schemas.microsoft.com/office/drawing/2014/main" id="{A2C2A490-F289-4C68-AE49-C14BB76FCE8E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10" descr="Centre panel, box 3">
            <a:extLst>
              <a:ext uri="{FF2B5EF4-FFF2-40B4-BE49-F238E27FC236}">
                <a16:creationId xmlns:a16="http://schemas.microsoft.com/office/drawing/2014/main" id="{8B045CAD-99EF-485C-B3FE-6952AEA40983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 descr="Centre panel, box 4">
            <a:extLst>
              <a:ext uri="{FF2B5EF4-FFF2-40B4-BE49-F238E27FC236}">
                <a16:creationId xmlns:a16="http://schemas.microsoft.com/office/drawing/2014/main" id="{7C0C52AE-92EC-45BF-B70D-689B6009DA08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12" descr="Centre panel, box 5">
            <a:extLst>
              <a:ext uri="{FF2B5EF4-FFF2-40B4-BE49-F238E27FC236}">
                <a16:creationId xmlns:a16="http://schemas.microsoft.com/office/drawing/2014/main" id="{4D110238-8BF0-4E2D-BD4C-E5075EF8A7EA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Content Placeholder 13" descr="Right panel, box 1">
            <a:extLst>
              <a:ext uri="{FF2B5EF4-FFF2-40B4-BE49-F238E27FC236}">
                <a16:creationId xmlns:a16="http://schemas.microsoft.com/office/drawing/2014/main" id="{A4022430-1104-4D30-A9FE-9BE859480379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5" name="Content Placeholder 14" descr="Right panel, box 2">
            <a:extLst>
              <a:ext uri="{FF2B5EF4-FFF2-40B4-BE49-F238E27FC236}">
                <a16:creationId xmlns:a16="http://schemas.microsoft.com/office/drawing/2014/main" id="{5151A0ED-34EF-442F-9A4E-3DE93A55A427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Content Placeholder 15" descr="Right panel, box 3">
            <a:extLst>
              <a:ext uri="{FF2B5EF4-FFF2-40B4-BE49-F238E27FC236}">
                <a16:creationId xmlns:a16="http://schemas.microsoft.com/office/drawing/2014/main" id="{85AACEB6-60F1-4761-B150-59179876291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 descr="Contact details">
            <a:extLst>
              <a:ext uri="{FF2B5EF4-FFF2-40B4-BE49-F238E27FC236}">
                <a16:creationId xmlns:a16="http://schemas.microsoft.com/office/drawing/2014/main" id="{5F3001F0-14CE-455C-8446-B8333DA657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 descr="Collaborator logos">
            <a:extLst>
              <a:ext uri="{FF2B5EF4-FFF2-40B4-BE49-F238E27FC236}">
                <a16:creationId xmlns:a16="http://schemas.microsoft.com/office/drawing/2014/main" id="{B02677E3-E297-401A-8F73-9DF2692EA1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56938"/>
      </p:ext>
    </p:extLst>
  </p:cSld>
  <p:clrMapOvr>
    <a:masterClrMapping/>
  </p:clrMapOvr>
</p:sld>
</file>

<file path=ppt/theme/theme1.xml><?xml version="1.0" encoding="utf-8"?>
<a:theme xmlns:a="http://schemas.openxmlformats.org/drawingml/2006/main" name="UCL_Black_A0_Landscape_Poster_Theme">
  <a:themeElements>
    <a:clrScheme name="UCL Black Theme">
      <a:dk1>
        <a:sysClr val="windowText" lastClr="000000"/>
      </a:dk1>
      <a:lt1>
        <a:srgbClr val="FFFFFF"/>
      </a:lt1>
      <a:dk2>
        <a:srgbClr val="000000"/>
      </a:dk2>
      <a:lt2>
        <a:srgbClr val="E6E6E6"/>
      </a:lt2>
      <a:accent1>
        <a:srgbClr val="F6BE00"/>
      </a:accent1>
      <a:accent2>
        <a:srgbClr val="B5BD00"/>
      </a:accent2>
      <a:accent3>
        <a:srgbClr val="A4DBE8"/>
      </a:accent3>
      <a:accent4>
        <a:srgbClr val="8C8279"/>
      </a:accent4>
      <a:accent5>
        <a:srgbClr val="EA7600"/>
      </a:accent5>
      <a:accent6>
        <a:srgbClr val="E03C31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L_A0_Landscape_Poster_Master.potx" id="{E6ADF204-7703-4FAF-A4DB-2F2B8C53F31A}" vid="{08D27FD6-0F78-412E-B5C8-B2578D9762C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4ADD47B68F244089BBDDC01A883908" ma:contentTypeVersion="13" ma:contentTypeDescription="Create a new document." ma:contentTypeScope="" ma:versionID="1a95ec089373963790b30efd154ab720">
  <xsd:schema xmlns:xsd="http://www.w3.org/2001/XMLSchema" xmlns:xs="http://www.w3.org/2001/XMLSchema" xmlns:p="http://schemas.microsoft.com/office/2006/metadata/properties" xmlns:ns3="d5fb6ed1-db9c-48a3-a5c6-9c2d850d1a1b" xmlns:ns4="31319a9f-c50a-4d3b-8fa9-492cace4e4c3" targetNamespace="http://schemas.microsoft.com/office/2006/metadata/properties" ma:root="true" ma:fieldsID="638ba751aff1c145b5af88aaaab0b652" ns3:_="" ns4:_="">
    <xsd:import namespace="d5fb6ed1-db9c-48a3-a5c6-9c2d850d1a1b"/>
    <xsd:import namespace="31319a9f-c50a-4d3b-8fa9-492cace4e4c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fb6ed1-db9c-48a3-a5c6-9c2d850d1a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19a9f-c50a-4d3b-8fa9-492cace4e4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4005A4-B56F-4752-B379-808441D9EC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93D280-CC88-44B2-A27A-0AE5D325F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fb6ed1-db9c-48a3-a5c6-9c2d850d1a1b"/>
    <ds:schemaRef ds:uri="31319a9f-c50a-4d3b-8fa9-492cace4e4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35FEB0-B839-4E5E-AADA-024AA63178E7}">
  <ds:schemaRefs>
    <ds:schemaRef ds:uri="http://www.w3.org/XML/1998/namespace"/>
    <ds:schemaRef ds:uri="31319a9f-c50a-4d3b-8fa9-492cace4e4c3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d5fb6ed1-db9c-48a3-a5c6-9c2d850d1a1b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UCL_A0_Landscape_Poster_Master</Template>
  <TotalTime>144</TotalTime>
  <Words>0</Words>
  <Application>Microsoft Office PowerPoint</Application>
  <PresentationFormat>Custom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UCL_Black_A0_Landscape_Poster_Theme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A0 Landscape Poster Template</dc:subject>
  <dc:creator>Petterson, Helen</dc:creator>
  <cp:keywords>A0 Landscape Poster</cp:keywords>
  <cp:lastModifiedBy>Richardson, Chloe</cp:lastModifiedBy>
  <cp:revision>11</cp:revision>
  <dcterms:created xsi:type="dcterms:W3CDTF">2020-10-12T16:47:39Z</dcterms:created>
  <dcterms:modified xsi:type="dcterms:W3CDTF">2024-03-06T12:54:40Z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0x010100994ADD47B68F244089BBDDC01A883908</vt:lpwstr>
  </property>
</Properties>
</file>